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4" r:id="rId4"/>
    <p:sldId id="258" r:id="rId5"/>
    <p:sldId id="259" r:id="rId6"/>
    <p:sldId id="260" r:id="rId7"/>
    <p:sldId id="261" r:id="rId8"/>
    <p:sldId id="262" r:id="rId9"/>
    <p:sldId id="263" r:id="rId10"/>
    <p:sldId id="267" r:id="rId11"/>
    <p:sldId id="266" r:id="rId12"/>
    <p:sldId id="269"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52C046-D159-3CC4-0081-48CDDEE5942C}" v="43" dt="2024-01-17T16:30:10.7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b3e3e543a376cb134b4b8905bc67b10c19a5ea482659f2aac7622b041ce9db60::" providerId="AD" clId="Web-{0B8F058E-3547-F00B-40CF-B7A85016FB8D}"/>
    <pc:docChg chg="modSld">
      <pc:chgData name="Guest User" userId="S::urn:spo:anon#b3e3e543a376cb134b4b8905bc67b10c19a5ea482659f2aac7622b041ce9db60::" providerId="AD" clId="Web-{0B8F058E-3547-F00B-40CF-B7A85016FB8D}" dt="2024-01-14T11:58:07.252" v="6" actId="20577"/>
      <pc:docMkLst>
        <pc:docMk/>
      </pc:docMkLst>
      <pc:sldChg chg="modSp">
        <pc:chgData name="Guest User" userId="S::urn:spo:anon#b3e3e543a376cb134b4b8905bc67b10c19a5ea482659f2aac7622b041ce9db60::" providerId="AD" clId="Web-{0B8F058E-3547-F00B-40CF-B7A85016FB8D}" dt="2024-01-14T11:58:07.252" v="6" actId="20577"/>
        <pc:sldMkLst>
          <pc:docMk/>
          <pc:sldMk cId="3577443710" sldId="260"/>
        </pc:sldMkLst>
        <pc:spChg chg="mod">
          <ac:chgData name="Guest User" userId="S::urn:spo:anon#b3e3e543a376cb134b4b8905bc67b10c19a5ea482659f2aac7622b041ce9db60::" providerId="AD" clId="Web-{0B8F058E-3547-F00B-40CF-B7A85016FB8D}" dt="2024-01-14T11:58:07.252" v="6" actId="20577"/>
          <ac:spMkLst>
            <pc:docMk/>
            <pc:sldMk cId="3577443710" sldId="260"/>
            <ac:spMk id="2" creationId="{00000000-0000-0000-0000-000000000000}"/>
          </ac:spMkLst>
        </pc:spChg>
        <pc:spChg chg="mod">
          <ac:chgData name="Guest User" userId="S::urn:spo:anon#b3e3e543a376cb134b4b8905bc67b10c19a5ea482659f2aac7622b041ce9db60::" providerId="AD" clId="Web-{0B8F058E-3547-F00B-40CF-B7A85016FB8D}" dt="2024-01-14T11:57:30.611" v="2" actId="20577"/>
          <ac:spMkLst>
            <pc:docMk/>
            <pc:sldMk cId="3577443710" sldId="260"/>
            <ac:spMk id="3" creationId="{00000000-0000-0000-0000-000000000000}"/>
          </ac:spMkLst>
        </pc:spChg>
      </pc:sldChg>
    </pc:docChg>
  </pc:docChgLst>
  <pc:docChgLst>
    <pc:chgData name="Guest User" userId="S::urn:spo:anon#b3e3e543a376cb134b4b8905bc67b10c19a5ea482659f2aac7622b041ce9db60::" providerId="AD" clId="Web-{B152C046-D159-3CC4-0081-48CDDEE5942C}"/>
    <pc:docChg chg="addSld modSld">
      <pc:chgData name="Guest User" userId="S::urn:spo:anon#b3e3e543a376cb134b4b8905bc67b10c19a5ea482659f2aac7622b041ce9db60::" providerId="AD" clId="Web-{B152C046-D159-3CC4-0081-48CDDEE5942C}" dt="2024-01-17T16:30:10.769" v="53"/>
      <pc:docMkLst>
        <pc:docMk/>
      </pc:docMkLst>
      <pc:sldChg chg="addSp delSp modSp new mod setBg">
        <pc:chgData name="Guest User" userId="S::urn:spo:anon#b3e3e543a376cb134b4b8905bc67b10c19a5ea482659f2aac7622b041ce9db60::" providerId="AD" clId="Web-{B152C046-D159-3CC4-0081-48CDDEE5942C}" dt="2024-01-17T16:30:10.769" v="53"/>
        <pc:sldMkLst>
          <pc:docMk/>
          <pc:sldMk cId="1246256297" sldId="269"/>
        </pc:sldMkLst>
        <pc:spChg chg="mod">
          <ac:chgData name="Guest User" userId="S::urn:spo:anon#b3e3e543a376cb134b4b8905bc67b10c19a5ea482659f2aac7622b041ce9db60::" providerId="AD" clId="Web-{B152C046-D159-3CC4-0081-48CDDEE5942C}" dt="2024-01-17T16:30:10.769" v="53"/>
          <ac:spMkLst>
            <pc:docMk/>
            <pc:sldMk cId="1246256297" sldId="269"/>
            <ac:spMk id="2" creationId="{3879C64A-2105-6640-C14B-C50914B40A39}"/>
          </ac:spMkLst>
        </pc:spChg>
        <pc:spChg chg="del mod">
          <ac:chgData name="Guest User" userId="S::urn:spo:anon#b3e3e543a376cb134b4b8905bc67b10c19a5ea482659f2aac7622b041ce9db60::" providerId="AD" clId="Web-{B152C046-D159-3CC4-0081-48CDDEE5942C}" dt="2024-01-17T16:24:29.029" v="3"/>
          <ac:spMkLst>
            <pc:docMk/>
            <pc:sldMk cId="1246256297" sldId="269"/>
            <ac:spMk id="3" creationId="{68AD50E1-CD04-1CBA-893A-ED74A71CC277}"/>
          </ac:spMkLst>
        </pc:spChg>
        <pc:spChg chg="add del mod">
          <ac:chgData name="Guest User" userId="S::urn:spo:anon#b3e3e543a376cb134b4b8905bc67b10c19a5ea482659f2aac7622b041ce9db60::" providerId="AD" clId="Web-{B152C046-D159-3CC4-0081-48CDDEE5942C}" dt="2024-01-17T16:24:51.670" v="5"/>
          <ac:spMkLst>
            <pc:docMk/>
            <pc:sldMk cId="1246256297" sldId="269"/>
            <ac:spMk id="6" creationId="{7807DF4B-7EA5-4453-B4F1-A3DD3D1E430E}"/>
          </ac:spMkLst>
        </pc:spChg>
        <pc:spChg chg="add del mod">
          <ac:chgData name="Guest User" userId="S::urn:spo:anon#b3e3e543a376cb134b4b8905bc67b10c19a5ea482659f2aac7622b041ce9db60::" providerId="AD" clId="Web-{B152C046-D159-3CC4-0081-48CDDEE5942C}" dt="2024-01-17T16:25:00.717" v="7"/>
          <ac:spMkLst>
            <pc:docMk/>
            <pc:sldMk cId="1246256297" sldId="269"/>
            <ac:spMk id="9" creationId="{31E9A11F-B1C1-F3A7-6D30-15599BEEF172}"/>
          </ac:spMkLst>
        </pc:spChg>
        <pc:spChg chg="add del mod">
          <ac:chgData name="Guest User" userId="S::urn:spo:anon#b3e3e543a376cb134b4b8905bc67b10c19a5ea482659f2aac7622b041ce9db60::" providerId="AD" clId="Web-{B152C046-D159-3CC4-0081-48CDDEE5942C}" dt="2024-01-17T16:25:30.452" v="18"/>
          <ac:spMkLst>
            <pc:docMk/>
            <pc:sldMk cId="1246256297" sldId="269"/>
            <ac:spMk id="12" creationId="{4CB281FF-109A-9C9D-74D0-3CD0B0AAB6E0}"/>
          </ac:spMkLst>
        </pc:spChg>
        <pc:spChg chg="add del">
          <ac:chgData name="Guest User" userId="S::urn:spo:anon#b3e3e543a376cb134b4b8905bc67b10c19a5ea482659f2aac7622b041ce9db60::" providerId="AD" clId="Web-{B152C046-D159-3CC4-0081-48CDDEE5942C}" dt="2024-01-17T16:30:10.769" v="53"/>
          <ac:spMkLst>
            <pc:docMk/>
            <pc:sldMk cId="1246256297" sldId="269"/>
            <ac:spMk id="15" creationId="{4E4490D0-3672-446A-AC12-B4830333BDDD}"/>
          </ac:spMkLst>
        </pc:spChg>
        <pc:spChg chg="add del">
          <ac:chgData name="Guest User" userId="S::urn:spo:anon#b3e3e543a376cb134b4b8905bc67b10c19a5ea482659f2aac7622b041ce9db60::" providerId="AD" clId="Web-{B152C046-D159-3CC4-0081-48CDDEE5942C}" dt="2024-01-17T16:30:10.769" v="53"/>
          <ac:spMkLst>
            <pc:docMk/>
            <pc:sldMk cId="1246256297" sldId="269"/>
            <ac:spMk id="16" creationId="{39CB82C2-DF65-4EC1-8280-F201D50F570B}"/>
          </ac:spMkLst>
        </pc:spChg>
        <pc:spChg chg="add del">
          <ac:chgData name="Guest User" userId="S::urn:spo:anon#b3e3e543a376cb134b4b8905bc67b10c19a5ea482659f2aac7622b041ce9db60::" providerId="AD" clId="Web-{B152C046-D159-3CC4-0081-48CDDEE5942C}" dt="2024-01-17T16:27:30.563" v="36"/>
          <ac:spMkLst>
            <pc:docMk/>
            <pc:sldMk cId="1246256297" sldId="269"/>
            <ac:spMk id="17" creationId="{F1548C57-A1FB-40B6-38BC-68F6D8C7D60E}"/>
          </ac:spMkLst>
        </pc:spChg>
        <pc:spChg chg="add del">
          <ac:chgData name="Guest User" userId="S::urn:spo:anon#b3e3e543a376cb134b4b8905bc67b10c19a5ea482659f2aac7622b041ce9db60::" providerId="AD" clId="Web-{B152C046-D159-3CC4-0081-48CDDEE5942C}" dt="2024-01-17T16:27:22.079" v="32"/>
          <ac:spMkLst>
            <pc:docMk/>
            <pc:sldMk cId="1246256297" sldId="269"/>
            <ac:spMk id="18" creationId="{4E4490D0-3672-446A-AC12-B4830333BDDD}"/>
          </ac:spMkLst>
        </pc:spChg>
        <pc:spChg chg="add del">
          <ac:chgData name="Guest User" userId="S::urn:spo:anon#b3e3e543a376cb134b4b8905bc67b10c19a5ea482659f2aac7622b041ce9db60::" providerId="AD" clId="Web-{B152C046-D159-3CC4-0081-48CDDEE5942C}" dt="2024-01-17T16:27:22.079" v="32"/>
          <ac:spMkLst>
            <pc:docMk/>
            <pc:sldMk cId="1246256297" sldId="269"/>
            <ac:spMk id="20" creationId="{39CB82C2-DF65-4EC1-8280-F201D50F570B}"/>
          </ac:spMkLst>
        </pc:spChg>
        <pc:spChg chg="add del">
          <ac:chgData name="Guest User" userId="S::urn:spo:anon#b3e3e543a376cb134b4b8905bc67b10c19a5ea482659f2aac7622b041ce9db60::" providerId="AD" clId="Web-{B152C046-D159-3CC4-0081-48CDDEE5942C}" dt="2024-01-17T16:30:10.769" v="53"/>
          <ac:spMkLst>
            <pc:docMk/>
            <pc:sldMk cId="1246256297" sldId="269"/>
            <ac:spMk id="21" creationId="{FA4CD5CB-D209-4D70-8CA4-629731C59219}"/>
          </ac:spMkLst>
        </pc:spChg>
        <pc:spChg chg="add del">
          <ac:chgData name="Guest User" userId="S::urn:spo:anon#b3e3e543a376cb134b4b8905bc67b10c19a5ea482659f2aac7622b041ce9db60::" providerId="AD" clId="Web-{B152C046-D159-3CC4-0081-48CDDEE5942C}" dt="2024-01-17T16:27:22.079" v="32"/>
          <ac:spMkLst>
            <pc:docMk/>
            <pc:sldMk cId="1246256297" sldId="269"/>
            <ac:spMk id="24" creationId="{FA4CD5CB-D209-4D70-8CA4-629731C59219}"/>
          </ac:spMkLst>
        </pc:spChg>
        <pc:spChg chg="add del">
          <ac:chgData name="Guest User" userId="S::urn:spo:anon#b3e3e543a376cb134b4b8905bc67b10c19a5ea482659f2aac7622b041ce9db60::" providerId="AD" clId="Web-{B152C046-D159-3CC4-0081-48CDDEE5942C}" dt="2024-01-17T16:30:10.769" v="53"/>
          <ac:spMkLst>
            <pc:docMk/>
            <pc:sldMk cId="1246256297" sldId="269"/>
            <ac:spMk id="25" creationId="{B4C27B90-DF2B-4D00-BA07-18ED774CD2F1}"/>
          </ac:spMkLst>
        </pc:spChg>
        <pc:spChg chg="add del">
          <ac:chgData name="Guest User" userId="S::urn:spo:anon#b3e3e543a376cb134b4b8905bc67b10c19a5ea482659f2aac7622b041ce9db60::" providerId="AD" clId="Web-{B152C046-D159-3CC4-0081-48CDDEE5942C}" dt="2024-01-17T16:30:10.769" v="53"/>
          <ac:spMkLst>
            <pc:docMk/>
            <pc:sldMk cId="1246256297" sldId="269"/>
            <ac:spMk id="27" creationId="{593ACC25-C262-417A-8AA9-0641C772BDB6}"/>
          </ac:spMkLst>
        </pc:spChg>
        <pc:spChg chg="add del">
          <ac:chgData name="Guest User" userId="S::urn:spo:anon#b3e3e543a376cb134b4b8905bc67b10c19a5ea482659f2aac7622b041ce9db60::" providerId="AD" clId="Web-{B152C046-D159-3CC4-0081-48CDDEE5942C}" dt="2024-01-17T16:27:22.079" v="32"/>
          <ac:spMkLst>
            <pc:docMk/>
            <pc:sldMk cId="1246256297" sldId="269"/>
            <ac:spMk id="28" creationId="{B4C27B90-DF2B-4D00-BA07-18ED774CD2F1}"/>
          </ac:spMkLst>
        </pc:spChg>
        <pc:spChg chg="add del">
          <ac:chgData name="Guest User" userId="S::urn:spo:anon#b3e3e543a376cb134b4b8905bc67b10c19a5ea482659f2aac7622b041ce9db60::" providerId="AD" clId="Web-{B152C046-D159-3CC4-0081-48CDDEE5942C}" dt="2024-01-17T16:27:22.079" v="32"/>
          <ac:spMkLst>
            <pc:docMk/>
            <pc:sldMk cId="1246256297" sldId="269"/>
            <ac:spMk id="30" creationId="{593ACC25-C262-417A-8AA9-0641C772BDB6}"/>
          </ac:spMkLst>
        </pc:spChg>
        <pc:spChg chg="add del">
          <ac:chgData name="Guest User" userId="S::urn:spo:anon#b3e3e543a376cb134b4b8905bc67b10c19a5ea482659f2aac7622b041ce9db60::" providerId="AD" clId="Web-{B152C046-D159-3CC4-0081-48CDDEE5942C}" dt="2024-01-17T16:27:26.094" v="34"/>
          <ac:spMkLst>
            <pc:docMk/>
            <pc:sldMk cId="1246256297" sldId="269"/>
            <ac:spMk id="32" creationId="{4E4490D0-3672-446A-AC12-B4830333BDDD}"/>
          </ac:spMkLst>
        </pc:spChg>
        <pc:spChg chg="add del">
          <ac:chgData name="Guest User" userId="S::urn:spo:anon#b3e3e543a376cb134b4b8905bc67b10c19a5ea482659f2aac7622b041ce9db60::" providerId="AD" clId="Web-{B152C046-D159-3CC4-0081-48CDDEE5942C}" dt="2024-01-17T16:27:26.094" v="34"/>
          <ac:spMkLst>
            <pc:docMk/>
            <pc:sldMk cId="1246256297" sldId="269"/>
            <ac:spMk id="33" creationId="{39CB82C2-DF65-4EC1-8280-F201D50F570B}"/>
          </ac:spMkLst>
        </pc:spChg>
        <pc:spChg chg="add del">
          <ac:chgData name="Guest User" userId="S::urn:spo:anon#b3e3e543a376cb134b4b8905bc67b10c19a5ea482659f2aac7622b041ce9db60::" providerId="AD" clId="Web-{B152C046-D159-3CC4-0081-48CDDEE5942C}" dt="2024-01-17T16:27:26.094" v="34"/>
          <ac:spMkLst>
            <pc:docMk/>
            <pc:sldMk cId="1246256297" sldId="269"/>
            <ac:spMk id="35" creationId="{C4AAA502-5435-489E-9538-3A40E6C71461}"/>
          </ac:spMkLst>
        </pc:spChg>
        <pc:spChg chg="add del">
          <ac:chgData name="Guest User" userId="S::urn:spo:anon#b3e3e543a376cb134b4b8905bc67b10c19a5ea482659f2aac7622b041ce9db60::" providerId="AD" clId="Web-{B152C046-D159-3CC4-0081-48CDDEE5942C}" dt="2024-01-17T16:27:26.094" v="34"/>
          <ac:spMkLst>
            <pc:docMk/>
            <pc:sldMk cId="1246256297" sldId="269"/>
            <ac:spMk id="37" creationId="{DE42378B-2E28-4810-8421-7A473A40E376}"/>
          </ac:spMkLst>
        </pc:spChg>
        <pc:spChg chg="add del">
          <ac:chgData name="Guest User" userId="S::urn:spo:anon#b3e3e543a376cb134b4b8905bc67b10c19a5ea482659f2aac7622b041ce9db60::" providerId="AD" clId="Web-{B152C046-D159-3CC4-0081-48CDDEE5942C}" dt="2024-01-17T16:27:26.094" v="34"/>
          <ac:spMkLst>
            <pc:docMk/>
            <pc:sldMk cId="1246256297" sldId="269"/>
            <ac:spMk id="38" creationId="{0D91DD17-237F-4811-BC0E-128EB1BD7CFE}"/>
          </ac:spMkLst>
        </pc:spChg>
        <pc:spChg chg="add del">
          <ac:chgData name="Guest User" userId="S::urn:spo:anon#b3e3e543a376cb134b4b8905bc67b10c19a5ea482659f2aac7622b041ce9db60::" providerId="AD" clId="Web-{B152C046-D159-3CC4-0081-48CDDEE5942C}" dt="2024-01-17T16:27:30.563" v="36"/>
          <ac:spMkLst>
            <pc:docMk/>
            <pc:sldMk cId="1246256297" sldId="269"/>
            <ac:spMk id="40" creationId="{52ABB703-2B0E-4C3B-B4A2-F3973548E561}"/>
          </ac:spMkLst>
        </pc:spChg>
        <pc:spChg chg="add del">
          <ac:chgData name="Guest User" userId="S::urn:spo:anon#b3e3e543a376cb134b4b8905bc67b10c19a5ea482659f2aac7622b041ce9db60::" providerId="AD" clId="Web-{B152C046-D159-3CC4-0081-48CDDEE5942C}" dt="2024-01-17T16:27:30.563" v="36"/>
          <ac:spMkLst>
            <pc:docMk/>
            <pc:sldMk cId="1246256297" sldId="269"/>
            <ac:spMk id="42" creationId="{E95DA498-D9A2-4DA9-B9DA-B3776E08CF7E}"/>
          </ac:spMkLst>
        </pc:spChg>
        <pc:spChg chg="add del">
          <ac:chgData name="Guest User" userId="S::urn:spo:anon#b3e3e543a376cb134b4b8905bc67b10c19a5ea482659f2aac7622b041ce9db60::" providerId="AD" clId="Web-{B152C046-D159-3CC4-0081-48CDDEE5942C}" dt="2024-01-17T16:27:30.563" v="36"/>
          <ac:spMkLst>
            <pc:docMk/>
            <pc:sldMk cId="1246256297" sldId="269"/>
            <ac:spMk id="43" creationId="{82A73093-4B9D-420D-B17E-52293703A1D4}"/>
          </ac:spMkLst>
        </pc:spChg>
        <pc:spChg chg="add del">
          <ac:chgData name="Guest User" userId="S::urn:spo:anon#b3e3e543a376cb134b4b8905bc67b10c19a5ea482659f2aac7622b041ce9db60::" providerId="AD" clId="Web-{B152C046-D159-3CC4-0081-48CDDEE5942C}" dt="2024-01-17T16:27:39.407" v="38"/>
          <ac:spMkLst>
            <pc:docMk/>
            <pc:sldMk cId="1246256297" sldId="269"/>
            <ac:spMk id="45" creationId="{990D0034-F768-41E7-85D4-F38C4DE85770}"/>
          </ac:spMkLst>
        </pc:spChg>
        <pc:spChg chg="add del">
          <ac:chgData name="Guest User" userId="S::urn:spo:anon#b3e3e543a376cb134b4b8905bc67b10c19a5ea482659f2aac7622b041ce9db60::" providerId="AD" clId="Web-{B152C046-D159-3CC4-0081-48CDDEE5942C}" dt="2024-01-17T16:27:39.407" v="38"/>
          <ac:spMkLst>
            <pc:docMk/>
            <pc:sldMk cId="1246256297" sldId="269"/>
            <ac:spMk id="47" creationId="{73971318-DEA0-3DB6-5EF0-86926E0F0A58}"/>
          </ac:spMkLst>
        </pc:spChg>
        <pc:spChg chg="add del">
          <ac:chgData name="Guest User" userId="S::urn:spo:anon#b3e3e543a376cb134b4b8905bc67b10c19a5ea482659f2aac7622b041ce9db60::" providerId="AD" clId="Web-{B152C046-D159-3CC4-0081-48CDDEE5942C}" dt="2024-01-17T16:27:44.313" v="40"/>
          <ac:spMkLst>
            <pc:docMk/>
            <pc:sldMk cId="1246256297" sldId="269"/>
            <ac:spMk id="49" creationId="{4E4490D0-3672-446A-AC12-B4830333BDDD}"/>
          </ac:spMkLst>
        </pc:spChg>
        <pc:spChg chg="add del">
          <ac:chgData name="Guest User" userId="S::urn:spo:anon#b3e3e543a376cb134b4b8905bc67b10c19a5ea482659f2aac7622b041ce9db60::" providerId="AD" clId="Web-{B152C046-D159-3CC4-0081-48CDDEE5942C}" dt="2024-01-17T16:27:44.313" v="40"/>
          <ac:spMkLst>
            <pc:docMk/>
            <pc:sldMk cId="1246256297" sldId="269"/>
            <ac:spMk id="50" creationId="{39CB82C2-DF65-4EC1-8280-F201D50F570B}"/>
          </ac:spMkLst>
        </pc:spChg>
        <pc:spChg chg="add del">
          <ac:chgData name="Guest User" userId="S::urn:spo:anon#b3e3e543a376cb134b4b8905bc67b10c19a5ea482659f2aac7622b041ce9db60::" providerId="AD" clId="Web-{B152C046-D159-3CC4-0081-48CDDEE5942C}" dt="2024-01-17T16:27:44.313" v="40"/>
          <ac:spMkLst>
            <pc:docMk/>
            <pc:sldMk cId="1246256297" sldId="269"/>
            <ac:spMk id="52" creationId="{FA4CD5CB-D209-4D70-8CA4-629731C59219}"/>
          </ac:spMkLst>
        </pc:spChg>
        <pc:spChg chg="add del">
          <ac:chgData name="Guest User" userId="S::urn:spo:anon#b3e3e543a376cb134b4b8905bc67b10c19a5ea482659f2aac7622b041ce9db60::" providerId="AD" clId="Web-{B152C046-D159-3CC4-0081-48CDDEE5942C}" dt="2024-01-17T16:27:44.313" v="40"/>
          <ac:spMkLst>
            <pc:docMk/>
            <pc:sldMk cId="1246256297" sldId="269"/>
            <ac:spMk id="54" creationId="{B4C27B90-DF2B-4D00-BA07-18ED774CD2F1}"/>
          </ac:spMkLst>
        </pc:spChg>
        <pc:spChg chg="add del">
          <ac:chgData name="Guest User" userId="S::urn:spo:anon#b3e3e543a376cb134b4b8905bc67b10c19a5ea482659f2aac7622b041ce9db60::" providerId="AD" clId="Web-{B152C046-D159-3CC4-0081-48CDDEE5942C}" dt="2024-01-17T16:27:44.313" v="40"/>
          <ac:spMkLst>
            <pc:docMk/>
            <pc:sldMk cId="1246256297" sldId="269"/>
            <ac:spMk id="55" creationId="{593ACC25-C262-417A-8AA9-0641C772BDB6}"/>
          </ac:spMkLst>
        </pc:spChg>
        <pc:spChg chg="add del">
          <ac:chgData name="Guest User" userId="S::urn:spo:anon#b3e3e543a376cb134b4b8905bc67b10c19a5ea482659f2aac7622b041ce9db60::" providerId="AD" clId="Web-{B152C046-D159-3CC4-0081-48CDDEE5942C}" dt="2024-01-17T16:27:47.376" v="42"/>
          <ac:spMkLst>
            <pc:docMk/>
            <pc:sldMk cId="1246256297" sldId="269"/>
            <ac:spMk id="57" creationId="{4E4490D0-3672-446A-AC12-B4830333BDDD}"/>
          </ac:spMkLst>
        </pc:spChg>
        <pc:spChg chg="add del">
          <ac:chgData name="Guest User" userId="S::urn:spo:anon#b3e3e543a376cb134b4b8905bc67b10c19a5ea482659f2aac7622b041ce9db60::" providerId="AD" clId="Web-{B152C046-D159-3CC4-0081-48CDDEE5942C}" dt="2024-01-17T16:27:47.376" v="42"/>
          <ac:spMkLst>
            <pc:docMk/>
            <pc:sldMk cId="1246256297" sldId="269"/>
            <ac:spMk id="58" creationId="{39CB82C2-DF65-4EC1-8280-F201D50F570B}"/>
          </ac:spMkLst>
        </pc:spChg>
        <pc:spChg chg="add del">
          <ac:chgData name="Guest User" userId="S::urn:spo:anon#b3e3e543a376cb134b4b8905bc67b10c19a5ea482659f2aac7622b041ce9db60::" providerId="AD" clId="Web-{B152C046-D159-3CC4-0081-48CDDEE5942C}" dt="2024-01-17T16:27:47.376" v="42"/>
          <ac:spMkLst>
            <pc:docMk/>
            <pc:sldMk cId="1246256297" sldId="269"/>
            <ac:spMk id="60" creationId="{C4AAA502-5435-489E-9538-3A40E6C71461}"/>
          </ac:spMkLst>
        </pc:spChg>
        <pc:spChg chg="add del">
          <ac:chgData name="Guest User" userId="S::urn:spo:anon#b3e3e543a376cb134b4b8905bc67b10c19a5ea482659f2aac7622b041ce9db60::" providerId="AD" clId="Web-{B152C046-D159-3CC4-0081-48CDDEE5942C}" dt="2024-01-17T16:27:47.376" v="42"/>
          <ac:spMkLst>
            <pc:docMk/>
            <pc:sldMk cId="1246256297" sldId="269"/>
            <ac:spMk id="62" creationId="{DE42378B-2E28-4810-8421-7A473A40E376}"/>
          </ac:spMkLst>
        </pc:spChg>
        <pc:spChg chg="add del">
          <ac:chgData name="Guest User" userId="S::urn:spo:anon#b3e3e543a376cb134b4b8905bc67b10c19a5ea482659f2aac7622b041ce9db60::" providerId="AD" clId="Web-{B152C046-D159-3CC4-0081-48CDDEE5942C}" dt="2024-01-17T16:27:47.376" v="42"/>
          <ac:spMkLst>
            <pc:docMk/>
            <pc:sldMk cId="1246256297" sldId="269"/>
            <ac:spMk id="63" creationId="{0D91DD17-237F-4811-BC0E-128EB1BD7CFE}"/>
          </ac:spMkLst>
        </pc:spChg>
        <pc:spChg chg="add del">
          <ac:chgData name="Guest User" userId="S::urn:spo:anon#b3e3e543a376cb134b4b8905bc67b10c19a5ea482659f2aac7622b041ce9db60::" providerId="AD" clId="Web-{B152C046-D159-3CC4-0081-48CDDEE5942C}" dt="2024-01-17T16:27:56.642" v="44"/>
          <ac:spMkLst>
            <pc:docMk/>
            <pc:sldMk cId="1246256297" sldId="269"/>
            <ac:spMk id="65" creationId="{4E4490D0-3672-446A-AC12-B4830333BDDD}"/>
          </ac:spMkLst>
        </pc:spChg>
        <pc:spChg chg="add del">
          <ac:chgData name="Guest User" userId="S::urn:spo:anon#b3e3e543a376cb134b4b8905bc67b10c19a5ea482659f2aac7622b041ce9db60::" providerId="AD" clId="Web-{B152C046-D159-3CC4-0081-48CDDEE5942C}" dt="2024-01-17T16:27:56.642" v="44"/>
          <ac:spMkLst>
            <pc:docMk/>
            <pc:sldMk cId="1246256297" sldId="269"/>
            <ac:spMk id="66" creationId="{39CB82C2-DF65-4EC1-8280-F201D50F570B}"/>
          </ac:spMkLst>
        </pc:spChg>
        <pc:spChg chg="add del">
          <ac:chgData name="Guest User" userId="S::urn:spo:anon#b3e3e543a376cb134b4b8905bc67b10c19a5ea482659f2aac7622b041ce9db60::" providerId="AD" clId="Web-{B152C046-D159-3CC4-0081-48CDDEE5942C}" dt="2024-01-17T16:27:56.642" v="44"/>
          <ac:spMkLst>
            <pc:docMk/>
            <pc:sldMk cId="1246256297" sldId="269"/>
            <ac:spMk id="68" creationId="{FA4CD5CB-D209-4D70-8CA4-629731C59219}"/>
          </ac:spMkLst>
        </pc:spChg>
        <pc:spChg chg="add del">
          <ac:chgData name="Guest User" userId="S::urn:spo:anon#b3e3e543a376cb134b4b8905bc67b10c19a5ea482659f2aac7622b041ce9db60::" providerId="AD" clId="Web-{B152C046-D159-3CC4-0081-48CDDEE5942C}" dt="2024-01-17T16:27:56.642" v="44"/>
          <ac:spMkLst>
            <pc:docMk/>
            <pc:sldMk cId="1246256297" sldId="269"/>
            <ac:spMk id="70" creationId="{B4C27B90-DF2B-4D00-BA07-18ED774CD2F1}"/>
          </ac:spMkLst>
        </pc:spChg>
        <pc:spChg chg="add del">
          <ac:chgData name="Guest User" userId="S::urn:spo:anon#b3e3e543a376cb134b4b8905bc67b10c19a5ea482659f2aac7622b041ce9db60::" providerId="AD" clId="Web-{B152C046-D159-3CC4-0081-48CDDEE5942C}" dt="2024-01-17T16:27:56.642" v="44"/>
          <ac:spMkLst>
            <pc:docMk/>
            <pc:sldMk cId="1246256297" sldId="269"/>
            <ac:spMk id="71" creationId="{593ACC25-C262-417A-8AA9-0641C772BDB6}"/>
          </ac:spMkLst>
        </pc:spChg>
        <pc:picChg chg="add del mod ord">
          <ac:chgData name="Guest User" userId="S::urn:spo:anon#b3e3e543a376cb134b4b8905bc67b10c19a5ea482659f2aac7622b041ce9db60::" providerId="AD" clId="Web-{B152C046-D159-3CC4-0081-48CDDEE5942C}" dt="2024-01-17T16:24:47.217" v="4"/>
          <ac:picMkLst>
            <pc:docMk/>
            <pc:sldMk cId="1246256297" sldId="269"/>
            <ac:picMk id="4" creationId="{2BF550DD-0A96-59E7-FA2D-04523E365E84}"/>
          </ac:picMkLst>
        </pc:picChg>
        <pc:picChg chg="add del mod ord">
          <ac:chgData name="Guest User" userId="S::urn:spo:anon#b3e3e543a376cb134b4b8905bc67b10c19a5ea482659f2aac7622b041ce9db60::" providerId="AD" clId="Web-{B152C046-D159-3CC4-0081-48CDDEE5942C}" dt="2024-01-17T16:24:55.420" v="6"/>
          <ac:picMkLst>
            <pc:docMk/>
            <pc:sldMk cId="1246256297" sldId="269"/>
            <ac:picMk id="7" creationId="{2A0C356C-59F6-3AA8-CA69-B09B4AB952A2}"/>
          </ac:picMkLst>
        </pc:picChg>
        <pc:picChg chg="add del mod ord">
          <ac:chgData name="Guest User" userId="S::urn:spo:anon#b3e3e543a376cb134b4b8905bc67b10c19a5ea482659f2aac7622b041ce9db60::" providerId="AD" clId="Web-{B152C046-D159-3CC4-0081-48CDDEE5942C}" dt="2024-01-17T16:25:15.796" v="8"/>
          <ac:picMkLst>
            <pc:docMk/>
            <pc:sldMk cId="1246256297" sldId="269"/>
            <ac:picMk id="10" creationId="{EE4595BD-2310-5FA7-2801-EE970429B003}"/>
          </ac:picMkLst>
        </pc:picChg>
        <pc:picChg chg="add mod ord modCrop">
          <ac:chgData name="Guest User" userId="S::urn:spo:anon#b3e3e543a376cb134b4b8905bc67b10c19a5ea482659f2aac7622b041ce9db60::" providerId="AD" clId="Web-{B152C046-D159-3CC4-0081-48CDDEE5942C}" dt="2024-01-17T16:30:10.769" v="53"/>
          <ac:picMkLst>
            <pc:docMk/>
            <pc:sldMk cId="1246256297" sldId="269"/>
            <ac:picMk id="13" creationId="{6DD08D1E-6A74-9B3B-DE81-E99CF95E0E99}"/>
          </ac:picMkLst>
        </pc:picChg>
        <pc:picChg chg="add del mod">
          <ac:chgData name="Guest User" userId="S::urn:spo:anon#b3e3e543a376cb134b4b8905bc67b10c19a5ea482659f2aac7622b041ce9db60::" providerId="AD" clId="Web-{B152C046-D159-3CC4-0081-48CDDEE5942C}" dt="2024-01-17T16:25:43.577" v="20"/>
          <ac:picMkLst>
            <pc:docMk/>
            <pc:sldMk cId="1246256297" sldId="269"/>
            <ac:picMk id="14" creationId="{08684BB5-AB12-FD21-1DE5-83F3FD59EAE2}"/>
          </ac:picMkLst>
        </pc:picChg>
        <pc:cxnChg chg="add del">
          <ac:chgData name="Guest User" userId="S::urn:spo:anon#b3e3e543a376cb134b4b8905bc67b10c19a5ea482659f2aac7622b041ce9db60::" providerId="AD" clId="Web-{B152C046-D159-3CC4-0081-48CDDEE5942C}" dt="2024-01-17T16:30:10.769" v="53"/>
          <ac:cxnSpMkLst>
            <pc:docMk/>
            <pc:sldMk cId="1246256297" sldId="269"/>
            <ac:cxnSpMk id="19" creationId="{7E1D4427-852B-4B37-8E76-0E9F1810BA2A}"/>
          </ac:cxnSpMkLst>
        </pc:cxnChg>
        <pc:cxnChg chg="add del">
          <ac:chgData name="Guest User" userId="S::urn:spo:anon#b3e3e543a376cb134b4b8905bc67b10c19a5ea482659f2aac7622b041ce9db60::" providerId="AD" clId="Web-{B152C046-D159-3CC4-0081-48CDDEE5942C}" dt="2024-01-17T16:27:22.079" v="32"/>
          <ac:cxnSpMkLst>
            <pc:docMk/>
            <pc:sldMk cId="1246256297" sldId="269"/>
            <ac:cxnSpMk id="22" creationId="{7E1D4427-852B-4B37-8E76-0E9F1810BA2A}"/>
          </ac:cxnSpMkLst>
        </pc:cxnChg>
        <pc:cxnChg chg="add del">
          <ac:chgData name="Guest User" userId="S::urn:spo:anon#b3e3e543a376cb134b4b8905bc67b10c19a5ea482659f2aac7622b041ce9db60::" providerId="AD" clId="Web-{B152C046-D159-3CC4-0081-48CDDEE5942C}" dt="2024-01-17T16:30:10.769" v="53"/>
          <ac:cxnSpMkLst>
            <pc:docMk/>
            <pc:sldMk cId="1246256297" sldId="269"/>
            <ac:cxnSpMk id="23" creationId="{5C6A2BAE-B461-4B55-8E1F-0722ABDD1393}"/>
          </ac:cxnSpMkLst>
        </pc:cxnChg>
        <pc:cxnChg chg="add del">
          <ac:chgData name="Guest User" userId="S::urn:spo:anon#b3e3e543a376cb134b4b8905bc67b10c19a5ea482659f2aac7622b041ce9db60::" providerId="AD" clId="Web-{B152C046-D159-3CC4-0081-48CDDEE5942C}" dt="2024-01-17T16:27:22.079" v="32"/>
          <ac:cxnSpMkLst>
            <pc:docMk/>
            <pc:sldMk cId="1246256297" sldId="269"/>
            <ac:cxnSpMk id="26" creationId="{5C6A2BAE-B461-4B55-8E1F-0722ABDD1393}"/>
          </ac:cxnSpMkLst>
        </pc:cxnChg>
        <pc:cxnChg chg="add del">
          <ac:chgData name="Guest User" userId="S::urn:spo:anon#b3e3e543a376cb134b4b8905bc67b10c19a5ea482659f2aac7622b041ce9db60::" providerId="AD" clId="Web-{B152C046-D159-3CC4-0081-48CDDEE5942C}" dt="2024-01-17T16:27:26.094" v="34"/>
          <ac:cxnSpMkLst>
            <pc:docMk/>
            <pc:sldMk cId="1246256297" sldId="269"/>
            <ac:cxnSpMk id="34" creationId="{7E1D4427-852B-4B37-8E76-0E9F1810BA2A}"/>
          </ac:cxnSpMkLst>
        </pc:cxnChg>
        <pc:cxnChg chg="add del">
          <ac:chgData name="Guest User" userId="S::urn:spo:anon#b3e3e543a376cb134b4b8905bc67b10c19a5ea482659f2aac7622b041ce9db60::" providerId="AD" clId="Web-{B152C046-D159-3CC4-0081-48CDDEE5942C}" dt="2024-01-17T16:27:26.094" v="34"/>
          <ac:cxnSpMkLst>
            <pc:docMk/>
            <pc:sldMk cId="1246256297" sldId="269"/>
            <ac:cxnSpMk id="36" creationId="{C9AC0290-4702-4519-B0F4-C2A46880997B}"/>
          </ac:cxnSpMkLst>
        </pc:cxnChg>
        <pc:cxnChg chg="add del">
          <ac:chgData name="Guest User" userId="S::urn:spo:anon#b3e3e543a376cb134b4b8905bc67b10c19a5ea482659f2aac7622b041ce9db60::" providerId="AD" clId="Web-{B152C046-D159-3CC4-0081-48CDDEE5942C}" dt="2024-01-17T16:27:30.563" v="36"/>
          <ac:cxnSpMkLst>
            <pc:docMk/>
            <pc:sldMk cId="1246256297" sldId="269"/>
            <ac:cxnSpMk id="41" creationId="{9C21570E-E159-49A6-9891-FA397B7A92D3}"/>
          </ac:cxnSpMkLst>
        </pc:cxnChg>
        <pc:cxnChg chg="add del">
          <ac:chgData name="Guest User" userId="S::urn:spo:anon#b3e3e543a376cb134b4b8905bc67b10c19a5ea482659f2aac7622b041ce9db60::" providerId="AD" clId="Web-{B152C046-D159-3CC4-0081-48CDDEE5942C}" dt="2024-01-17T16:27:39.407" v="38"/>
          <ac:cxnSpMkLst>
            <pc:docMk/>
            <pc:sldMk cId="1246256297" sldId="269"/>
            <ac:cxnSpMk id="46" creationId="{5A0A5CF6-407C-4691-8122-49DF69D0020D}"/>
          </ac:cxnSpMkLst>
        </pc:cxnChg>
        <pc:cxnChg chg="add del">
          <ac:chgData name="Guest User" userId="S::urn:spo:anon#b3e3e543a376cb134b4b8905bc67b10c19a5ea482659f2aac7622b041ce9db60::" providerId="AD" clId="Web-{B152C046-D159-3CC4-0081-48CDDEE5942C}" dt="2024-01-17T16:27:44.313" v="40"/>
          <ac:cxnSpMkLst>
            <pc:docMk/>
            <pc:sldMk cId="1246256297" sldId="269"/>
            <ac:cxnSpMk id="51" creationId="{7E1D4427-852B-4B37-8E76-0E9F1810BA2A}"/>
          </ac:cxnSpMkLst>
        </pc:cxnChg>
        <pc:cxnChg chg="add del">
          <ac:chgData name="Guest User" userId="S::urn:spo:anon#b3e3e543a376cb134b4b8905bc67b10c19a5ea482659f2aac7622b041ce9db60::" providerId="AD" clId="Web-{B152C046-D159-3CC4-0081-48CDDEE5942C}" dt="2024-01-17T16:27:44.313" v="40"/>
          <ac:cxnSpMkLst>
            <pc:docMk/>
            <pc:sldMk cId="1246256297" sldId="269"/>
            <ac:cxnSpMk id="53" creationId="{5C6A2BAE-B461-4B55-8E1F-0722ABDD1393}"/>
          </ac:cxnSpMkLst>
        </pc:cxnChg>
        <pc:cxnChg chg="add del">
          <ac:chgData name="Guest User" userId="S::urn:spo:anon#b3e3e543a376cb134b4b8905bc67b10c19a5ea482659f2aac7622b041ce9db60::" providerId="AD" clId="Web-{B152C046-D159-3CC4-0081-48CDDEE5942C}" dt="2024-01-17T16:27:47.376" v="42"/>
          <ac:cxnSpMkLst>
            <pc:docMk/>
            <pc:sldMk cId="1246256297" sldId="269"/>
            <ac:cxnSpMk id="59" creationId="{7E1D4427-852B-4B37-8E76-0E9F1810BA2A}"/>
          </ac:cxnSpMkLst>
        </pc:cxnChg>
        <pc:cxnChg chg="add del">
          <ac:chgData name="Guest User" userId="S::urn:spo:anon#b3e3e543a376cb134b4b8905bc67b10c19a5ea482659f2aac7622b041ce9db60::" providerId="AD" clId="Web-{B152C046-D159-3CC4-0081-48CDDEE5942C}" dt="2024-01-17T16:27:47.376" v="42"/>
          <ac:cxnSpMkLst>
            <pc:docMk/>
            <pc:sldMk cId="1246256297" sldId="269"/>
            <ac:cxnSpMk id="61" creationId="{C9AC0290-4702-4519-B0F4-C2A46880997B}"/>
          </ac:cxnSpMkLst>
        </pc:cxnChg>
        <pc:cxnChg chg="add del">
          <ac:chgData name="Guest User" userId="S::urn:spo:anon#b3e3e543a376cb134b4b8905bc67b10c19a5ea482659f2aac7622b041ce9db60::" providerId="AD" clId="Web-{B152C046-D159-3CC4-0081-48CDDEE5942C}" dt="2024-01-17T16:27:56.642" v="44"/>
          <ac:cxnSpMkLst>
            <pc:docMk/>
            <pc:sldMk cId="1246256297" sldId="269"/>
            <ac:cxnSpMk id="67" creationId="{7E1D4427-852B-4B37-8E76-0E9F1810BA2A}"/>
          </ac:cxnSpMkLst>
        </pc:cxnChg>
        <pc:cxnChg chg="add del">
          <ac:chgData name="Guest User" userId="S::urn:spo:anon#b3e3e543a376cb134b4b8905bc67b10c19a5ea482659f2aac7622b041ce9db60::" providerId="AD" clId="Web-{B152C046-D159-3CC4-0081-48CDDEE5942C}" dt="2024-01-17T16:27:56.642" v="44"/>
          <ac:cxnSpMkLst>
            <pc:docMk/>
            <pc:sldMk cId="1246256297" sldId="269"/>
            <ac:cxnSpMk id="69" creationId="{5C6A2BAE-B461-4B55-8E1F-0722ABDD1393}"/>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C1115-D3E4-479F-90A3-1B703FF64D96}" type="doc">
      <dgm:prSet loTypeId="urn:microsoft.com/office/officeart/2005/8/layout/vList5" loCatId="list" qsTypeId="urn:microsoft.com/office/officeart/2005/8/quickstyle/simple4" qsCatId="simple" csTypeId="urn:microsoft.com/office/officeart/2005/8/colors/accent1_2" csCatId="accent1"/>
      <dgm:spPr/>
      <dgm:t>
        <a:bodyPr/>
        <a:lstStyle/>
        <a:p>
          <a:endParaRPr lang="en-US"/>
        </a:p>
      </dgm:t>
    </dgm:pt>
    <dgm:pt modelId="{5E785E01-3291-41E7-97D7-829E3B901788}">
      <dgm:prSet/>
      <dgm:spPr/>
      <dgm:t>
        <a:bodyPr/>
        <a:lstStyle/>
        <a:p>
          <a:pPr rtl="0"/>
          <a:r>
            <a:rPr lang="en-US" dirty="0"/>
            <a:t>Problem Statement</a:t>
          </a:r>
        </a:p>
      </dgm:t>
    </dgm:pt>
    <dgm:pt modelId="{404DE996-31FF-4323-A3AF-ABA35610B86C}" type="parTrans" cxnId="{1FB7A1DD-420C-441E-95E4-F1A3C15C161A}">
      <dgm:prSet/>
      <dgm:spPr/>
      <dgm:t>
        <a:bodyPr/>
        <a:lstStyle/>
        <a:p>
          <a:endParaRPr lang="en-US"/>
        </a:p>
      </dgm:t>
    </dgm:pt>
    <dgm:pt modelId="{DF8D567D-9CA2-4F4A-9CBB-FB12413504A5}" type="sibTrans" cxnId="{1FB7A1DD-420C-441E-95E4-F1A3C15C161A}">
      <dgm:prSet/>
      <dgm:spPr/>
      <dgm:t>
        <a:bodyPr/>
        <a:lstStyle/>
        <a:p>
          <a:endParaRPr lang="en-US"/>
        </a:p>
      </dgm:t>
    </dgm:pt>
    <dgm:pt modelId="{2B13BDCB-5520-4BC3-A3BD-8AD532678E11}">
      <dgm:prSet/>
      <dgm:spPr/>
      <dgm:t>
        <a:bodyPr/>
        <a:lstStyle/>
        <a:p>
          <a:pPr rtl="0"/>
          <a:r>
            <a:rPr lang="en-US"/>
            <a:t>Project Overview</a:t>
          </a:r>
        </a:p>
      </dgm:t>
    </dgm:pt>
    <dgm:pt modelId="{AD65FEE3-9CF0-4C63-8E4F-34258EB6DE5B}" type="parTrans" cxnId="{7B251679-2099-4570-9268-B7A6364624EA}">
      <dgm:prSet/>
      <dgm:spPr/>
      <dgm:t>
        <a:bodyPr/>
        <a:lstStyle/>
        <a:p>
          <a:endParaRPr lang="en-US"/>
        </a:p>
      </dgm:t>
    </dgm:pt>
    <dgm:pt modelId="{C6B4510A-7B5B-4C27-B721-765D82766FC7}" type="sibTrans" cxnId="{7B251679-2099-4570-9268-B7A6364624EA}">
      <dgm:prSet/>
      <dgm:spPr/>
      <dgm:t>
        <a:bodyPr/>
        <a:lstStyle/>
        <a:p>
          <a:endParaRPr lang="en-US"/>
        </a:p>
      </dgm:t>
    </dgm:pt>
    <dgm:pt modelId="{E4823A6D-BAF6-4855-9E70-332F33FF2E82}">
      <dgm:prSet/>
      <dgm:spPr/>
      <dgm:t>
        <a:bodyPr/>
        <a:lstStyle/>
        <a:p>
          <a:pPr rtl="0"/>
          <a:r>
            <a:rPr lang="en-US"/>
            <a:t>Why we need this?</a:t>
          </a:r>
        </a:p>
      </dgm:t>
    </dgm:pt>
    <dgm:pt modelId="{969109A5-521B-423A-B9A0-7FB0726CCE79}" type="parTrans" cxnId="{B7B2E701-9BB2-4633-B8EC-596EBED0BBC0}">
      <dgm:prSet/>
      <dgm:spPr/>
      <dgm:t>
        <a:bodyPr/>
        <a:lstStyle/>
        <a:p>
          <a:endParaRPr lang="en-US"/>
        </a:p>
      </dgm:t>
    </dgm:pt>
    <dgm:pt modelId="{9C48DF07-9BB4-4807-A42D-EBF4AF90C9B4}" type="sibTrans" cxnId="{B7B2E701-9BB2-4633-B8EC-596EBED0BBC0}">
      <dgm:prSet/>
      <dgm:spPr/>
      <dgm:t>
        <a:bodyPr/>
        <a:lstStyle/>
        <a:p>
          <a:endParaRPr lang="en-US"/>
        </a:p>
      </dgm:t>
    </dgm:pt>
    <dgm:pt modelId="{09544455-CD56-4E58-B9F4-4A2C2B877929}">
      <dgm:prSet/>
      <dgm:spPr/>
      <dgm:t>
        <a:bodyPr/>
        <a:lstStyle/>
        <a:p>
          <a:pPr rtl="0"/>
          <a:r>
            <a:rPr lang="en-US"/>
            <a:t>How it will help?</a:t>
          </a:r>
        </a:p>
      </dgm:t>
    </dgm:pt>
    <dgm:pt modelId="{53B16477-B66E-4B93-BD3E-F96A0018948C}" type="parTrans" cxnId="{7CC0C51B-DD49-42C0-A979-31DE65B68728}">
      <dgm:prSet/>
      <dgm:spPr/>
      <dgm:t>
        <a:bodyPr/>
        <a:lstStyle/>
        <a:p>
          <a:endParaRPr lang="en-US"/>
        </a:p>
      </dgm:t>
    </dgm:pt>
    <dgm:pt modelId="{29A6308A-C5E9-45F0-A64C-AD436F7478B8}" type="sibTrans" cxnId="{7CC0C51B-DD49-42C0-A979-31DE65B68728}">
      <dgm:prSet/>
      <dgm:spPr/>
      <dgm:t>
        <a:bodyPr/>
        <a:lstStyle/>
        <a:p>
          <a:endParaRPr lang="en-US"/>
        </a:p>
      </dgm:t>
    </dgm:pt>
    <dgm:pt modelId="{97EF8303-8F99-4D57-8706-F99CF2B97AF7}">
      <dgm:prSet/>
      <dgm:spPr/>
      <dgm:t>
        <a:bodyPr/>
        <a:lstStyle/>
        <a:p>
          <a:pPr rtl="0"/>
          <a:r>
            <a:rPr lang="en-US"/>
            <a:t>Solution</a:t>
          </a:r>
        </a:p>
      </dgm:t>
    </dgm:pt>
    <dgm:pt modelId="{7DDB4CCD-2D1C-490B-A309-36F36432E6E9}" type="parTrans" cxnId="{E906EF98-A216-4EC9-BB20-33A739D51021}">
      <dgm:prSet/>
      <dgm:spPr/>
      <dgm:t>
        <a:bodyPr/>
        <a:lstStyle/>
        <a:p>
          <a:endParaRPr lang="en-US"/>
        </a:p>
      </dgm:t>
    </dgm:pt>
    <dgm:pt modelId="{831EB6F4-3AFA-43EA-897F-C0442E2A24FD}" type="sibTrans" cxnId="{E906EF98-A216-4EC9-BB20-33A739D51021}">
      <dgm:prSet/>
      <dgm:spPr/>
      <dgm:t>
        <a:bodyPr/>
        <a:lstStyle/>
        <a:p>
          <a:endParaRPr lang="en-US"/>
        </a:p>
      </dgm:t>
    </dgm:pt>
    <dgm:pt modelId="{2A24B8FF-DF5C-42A2-B156-6553CB047B1A}">
      <dgm:prSet/>
      <dgm:spPr/>
      <dgm:t>
        <a:bodyPr/>
        <a:lstStyle/>
        <a:p>
          <a:pPr rtl="0"/>
          <a:r>
            <a:rPr lang="en-US"/>
            <a:t>How it’s Unique</a:t>
          </a:r>
        </a:p>
      </dgm:t>
    </dgm:pt>
    <dgm:pt modelId="{238CE9C6-C00F-4B6C-9395-3DAB39E3E8F2}" type="parTrans" cxnId="{13D8A2A3-E300-4DDA-B6BA-40863CD5EE1D}">
      <dgm:prSet/>
      <dgm:spPr/>
      <dgm:t>
        <a:bodyPr/>
        <a:lstStyle/>
        <a:p>
          <a:endParaRPr lang="en-US"/>
        </a:p>
      </dgm:t>
    </dgm:pt>
    <dgm:pt modelId="{5F04B821-E72D-4C14-BA52-0B3A5DCDBB51}" type="sibTrans" cxnId="{13D8A2A3-E300-4DDA-B6BA-40863CD5EE1D}">
      <dgm:prSet/>
      <dgm:spPr/>
      <dgm:t>
        <a:bodyPr/>
        <a:lstStyle/>
        <a:p>
          <a:endParaRPr lang="en-US"/>
        </a:p>
      </dgm:t>
    </dgm:pt>
    <dgm:pt modelId="{9C19D81F-DC93-47CF-8E6A-74BCC76A4C7F}">
      <dgm:prSet/>
      <dgm:spPr/>
      <dgm:t>
        <a:bodyPr/>
        <a:lstStyle/>
        <a:p>
          <a:pPr rtl="0"/>
          <a:r>
            <a:rPr lang="en-US"/>
            <a:t>Modelling</a:t>
          </a:r>
        </a:p>
      </dgm:t>
    </dgm:pt>
    <dgm:pt modelId="{4E5E3391-C6EE-4778-A4C8-26E975E82BDA}" type="parTrans" cxnId="{1B9E238D-4F7D-44F6-AFD5-1B792F1A3C26}">
      <dgm:prSet/>
      <dgm:spPr/>
      <dgm:t>
        <a:bodyPr/>
        <a:lstStyle/>
        <a:p>
          <a:endParaRPr lang="en-US"/>
        </a:p>
      </dgm:t>
    </dgm:pt>
    <dgm:pt modelId="{C716E763-90DE-4AD5-945B-63F6789E7531}" type="sibTrans" cxnId="{1B9E238D-4F7D-44F6-AFD5-1B792F1A3C26}">
      <dgm:prSet/>
      <dgm:spPr/>
      <dgm:t>
        <a:bodyPr/>
        <a:lstStyle/>
        <a:p>
          <a:endParaRPr lang="en-US"/>
        </a:p>
      </dgm:t>
    </dgm:pt>
    <dgm:pt modelId="{EEFE9DA4-24DC-4A3E-B23B-C2450AA826A3}">
      <dgm:prSet/>
      <dgm:spPr/>
      <dgm:t>
        <a:bodyPr/>
        <a:lstStyle/>
        <a:p>
          <a:pPr rtl="0"/>
          <a:r>
            <a:rPr lang="en-US"/>
            <a:t>Analysis Dashboard</a:t>
          </a:r>
        </a:p>
      </dgm:t>
    </dgm:pt>
    <dgm:pt modelId="{B11255E2-AF0E-44B4-A95E-520F4B17ACEC}" type="parTrans" cxnId="{059EDF22-C54F-4496-B89F-76085C02AFED}">
      <dgm:prSet/>
      <dgm:spPr/>
      <dgm:t>
        <a:bodyPr/>
        <a:lstStyle/>
        <a:p>
          <a:endParaRPr lang="en-US"/>
        </a:p>
      </dgm:t>
    </dgm:pt>
    <dgm:pt modelId="{47898AE3-9BA1-46B2-94FB-8E584DD26E9B}" type="sibTrans" cxnId="{059EDF22-C54F-4496-B89F-76085C02AFED}">
      <dgm:prSet/>
      <dgm:spPr/>
      <dgm:t>
        <a:bodyPr/>
        <a:lstStyle/>
        <a:p>
          <a:endParaRPr lang="en-US"/>
        </a:p>
      </dgm:t>
    </dgm:pt>
    <dgm:pt modelId="{F9369AE0-72A6-4119-B6FE-253C464F670E}">
      <dgm:prSet/>
      <dgm:spPr/>
      <dgm:t>
        <a:bodyPr/>
        <a:lstStyle/>
        <a:p>
          <a:pPr rtl="0"/>
          <a:r>
            <a:rPr lang="en-US"/>
            <a:t>Result</a:t>
          </a:r>
        </a:p>
      </dgm:t>
    </dgm:pt>
    <dgm:pt modelId="{D1EAA6F3-C80B-447F-95E3-A6D12A321BD0}" type="parTrans" cxnId="{CE339CB7-9020-4455-A0F1-C6581F84716F}">
      <dgm:prSet/>
      <dgm:spPr/>
      <dgm:t>
        <a:bodyPr/>
        <a:lstStyle/>
        <a:p>
          <a:endParaRPr lang="en-US"/>
        </a:p>
      </dgm:t>
    </dgm:pt>
    <dgm:pt modelId="{30040587-8587-4837-8578-AA8AA646C285}" type="sibTrans" cxnId="{CE339CB7-9020-4455-A0F1-C6581F84716F}">
      <dgm:prSet/>
      <dgm:spPr/>
      <dgm:t>
        <a:bodyPr/>
        <a:lstStyle/>
        <a:p>
          <a:endParaRPr lang="en-US"/>
        </a:p>
      </dgm:t>
    </dgm:pt>
    <dgm:pt modelId="{42D3C478-74B9-400D-80D5-7D497007B526}" type="pres">
      <dgm:prSet presAssocID="{C52C1115-D3E4-479F-90A3-1B703FF64D96}" presName="Name0" presStyleCnt="0">
        <dgm:presLayoutVars>
          <dgm:dir/>
          <dgm:animLvl val="lvl"/>
          <dgm:resizeHandles val="exact"/>
        </dgm:presLayoutVars>
      </dgm:prSet>
      <dgm:spPr/>
    </dgm:pt>
    <dgm:pt modelId="{9C3FB65E-88C6-42D9-AEBE-E2900E275D93}" type="pres">
      <dgm:prSet presAssocID="{5E785E01-3291-41E7-97D7-829E3B901788}" presName="linNode" presStyleCnt="0"/>
      <dgm:spPr/>
    </dgm:pt>
    <dgm:pt modelId="{C2AAAC05-88F3-40A0-BDDB-CA9B9EFB1E64}" type="pres">
      <dgm:prSet presAssocID="{5E785E01-3291-41E7-97D7-829E3B901788}" presName="parentText" presStyleLbl="node1" presStyleIdx="0" presStyleCnt="9">
        <dgm:presLayoutVars>
          <dgm:chMax val="1"/>
          <dgm:bulletEnabled val="1"/>
        </dgm:presLayoutVars>
      </dgm:prSet>
      <dgm:spPr/>
    </dgm:pt>
    <dgm:pt modelId="{8239CCF6-54F5-42E0-90D2-F6ECBA440E76}" type="pres">
      <dgm:prSet presAssocID="{DF8D567D-9CA2-4F4A-9CBB-FB12413504A5}" presName="sp" presStyleCnt="0"/>
      <dgm:spPr/>
    </dgm:pt>
    <dgm:pt modelId="{A7FE4DF0-7A1A-464B-A02E-394B8B73920B}" type="pres">
      <dgm:prSet presAssocID="{2B13BDCB-5520-4BC3-A3BD-8AD532678E11}" presName="linNode" presStyleCnt="0"/>
      <dgm:spPr/>
    </dgm:pt>
    <dgm:pt modelId="{023BBBEC-5651-4689-AD08-FDA07F56DF14}" type="pres">
      <dgm:prSet presAssocID="{2B13BDCB-5520-4BC3-A3BD-8AD532678E11}" presName="parentText" presStyleLbl="node1" presStyleIdx="1" presStyleCnt="9">
        <dgm:presLayoutVars>
          <dgm:chMax val="1"/>
          <dgm:bulletEnabled val="1"/>
        </dgm:presLayoutVars>
      </dgm:prSet>
      <dgm:spPr/>
    </dgm:pt>
    <dgm:pt modelId="{FFEFD862-F8DC-4603-964C-9C3B93605265}" type="pres">
      <dgm:prSet presAssocID="{C6B4510A-7B5B-4C27-B721-765D82766FC7}" presName="sp" presStyleCnt="0"/>
      <dgm:spPr/>
    </dgm:pt>
    <dgm:pt modelId="{7CE26773-E2D2-4D06-AF5B-337AE7884C5A}" type="pres">
      <dgm:prSet presAssocID="{E4823A6D-BAF6-4855-9E70-332F33FF2E82}" presName="linNode" presStyleCnt="0"/>
      <dgm:spPr/>
    </dgm:pt>
    <dgm:pt modelId="{89DBD47B-F6C3-45E8-97D6-EED356990E07}" type="pres">
      <dgm:prSet presAssocID="{E4823A6D-BAF6-4855-9E70-332F33FF2E82}" presName="parentText" presStyleLbl="node1" presStyleIdx="2" presStyleCnt="9">
        <dgm:presLayoutVars>
          <dgm:chMax val="1"/>
          <dgm:bulletEnabled val="1"/>
        </dgm:presLayoutVars>
      </dgm:prSet>
      <dgm:spPr/>
    </dgm:pt>
    <dgm:pt modelId="{6D4DA896-41F1-40EB-A529-EC61661C61A5}" type="pres">
      <dgm:prSet presAssocID="{9C48DF07-9BB4-4807-A42D-EBF4AF90C9B4}" presName="sp" presStyleCnt="0"/>
      <dgm:spPr/>
    </dgm:pt>
    <dgm:pt modelId="{456267A1-4A86-4665-8963-A141D39F49F9}" type="pres">
      <dgm:prSet presAssocID="{09544455-CD56-4E58-B9F4-4A2C2B877929}" presName="linNode" presStyleCnt="0"/>
      <dgm:spPr/>
    </dgm:pt>
    <dgm:pt modelId="{9D0E4DF9-05C5-4236-87A7-5155690250DA}" type="pres">
      <dgm:prSet presAssocID="{09544455-CD56-4E58-B9F4-4A2C2B877929}" presName="parentText" presStyleLbl="node1" presStyleIdx="3" presStyleCnt="9">
        <dgm:presLayoutVars>
          <dgm:chMax val="1"/>
          <dgm:bulletEnabled val="1"/>
        </dgm:presLayoutVars>
      </dgm:prSet>
      <dgm:spPr/>
    </dgm:pt>
    <dgm:pt modelId="{EE1D2E2F-5492-482A-9DD5-84270CB65E31}" type="pres">
      <dgm:prSet presAssocID="{29A6308A-C5E9-45F0-A64C-AD436F7478B8}" presName="sp" presStyleCnt="0"/>
      <dgm:spPr/>
    </dgm:pt>
    <dgm:pt modelId="{2A32EE56-58DC-40DA-8F4D-2668C2D25D31}" type="pres">
      <dgm:prSet presAssocID="{97EF8303-8F99-4D57-8706-F99CF2B97AF7}" presName="linNode" presStyleCnt="0"/>
      <dgm:spPr/>
    </dgm:pt>
    <dgm:pt modelId="{64072748-7819-4E90-BA4E-BD8D5A1A9626}" type="pres">
      <dgm:prSet presAssocID="{97EF8303-8F99-4D57-8706-F99CF2B97AF7}" presName="parentText" presStyleLbl="node1" presStyleIdx="4" presStyleCnt="9">
        <dgm:presLayoutVars>
          <dgm:chMax val="1"/>
          <dgm:bulletEnabled val="1"/>
        </dgm:presLayoutVars>
      </dgm:prSet>
      <dgm:spPr/>
    </dgm:pt>
    <dgm:pt modelId="{CA398B84-A623-4D8B-B14C-B57157589DF3}" type="pres">
      <dgm:prSet presAssocID="{831EB6F4-3AFA-43EA-897F-C0442E2A24FD}" presName="sp" presStyleCnt="0"/>
      <dgm:spPr/>
    </dgm:pt>
    <dgm:pt modelId="{79E82BC7-D08E-4375-9084-0F9711E13D79}" type="pres">
      <dgm:prSet presAssocID="{2A24B8FF-DF5C-42A2-B156-6553CB047B1A}" presName="linNode" presStyleCnt="0"/>
      <dgm:spPr/>
    </dgm:pt>
    <dgm:pt modelId="{2E6DE661-CF28-46A5-980A-C2FE5B08644C}" type="pres">
      <dgm:prSet presAssocID="{2A24B8FF-DF5C-42A2-B156-6553CB047B1A}" presName="parentText" presStyleLbl="node1" presStyleIdx="5" presStyleCnt="9">
        <dgm:presLayoutVars>
          <dgm:chMax val="1"/>
          <dgm:bulletEnabled val="1"/>
        </dgm:presLayoutVars>
      </dgm:prSet>
      <dgm:spPr/>
    </dgm:pt>
    <dgm:pt modelId="{BA504D6E-63D0-4368-8EC6-4C319001DD96}" type="pres">
      <dgm:prSet presAssocID="{5F04B821-E72D-4C14-BA52-0B3A5DCDBB51}" presName="sp" presStyleCnt="0"/>
      <dgm:spPr/>
    </dgm:pt>
    <dgm:pt modelId="{FDB9FBA2-8B5E-4360-A537-AE8F81752AC3}" type="pres">
      <dgm:prSet presAssocID="{9C19D81F-DC93-47CF-8E6A-74BCC76A4C7F}" presName="linNode" presStyleCnt="0"/>
      <dgm:spPr/>
    </dgm:pt>
    <dgm:pt modelId="{25C1ED8E-3A56-45E3-B3FA-688C44DF1D42}" type="pres">
      <dgm:prSet presAssocID="{9C19D81F-DC93-47CF-8E6A-74BCC76A4C7F}" presName="parentText" presStyleLbl="node1" presStyleIdx="6" presStyleCnt="9">
        <dgm:presLayoutVars>
          <dgm:chMax val="1"/>
          <dgm:bulletEnabled val="1"/>
        </dgm:presLayoutVars>
      </dgm:prSet>
      <dgm:spPr/>
    </dgm:pt>
    <dgm:pt modelId="{CA0BBFA2-8DBA-4685-9A22-E7CAC8CD408B}" type="pres">
      <dgm:prSet presAssocID="{C716E763-90DE-4AD5-945B-63F6789E7531}" presName="sp" presStyleCnt="0"/>
      <dgm:spPr/>
    </dgm:pt>
    <dgm:pt modelId="{0DCC18AF-DE00-458A-B3E4-92498849F38C}" type="pres">
      <dgm:prSet presAssocID="{EEFE9DA4-24DC-4A3E-B23B-C2450AA826A3}" presName="linNode" presStyleCnt="0"/>
      <dgm:spPr/>
    </dgm:pt>
    <dgm:pt modelId="{DBB614D5-88F8-49FC-800B-56CBBC68AD6E}" type="pres">
      <dgm:prSet presAssocID="{EEFE9DA4-24DC-4A3E-B23B-C2450AA826A3}" presName="parentText" presStyleLbl="node1" presStyleIdx="7" presStyleCnt="9">
        <dgm:presLayoutVars>
          <dgm:chMax val="1"/>
          <dgm:bulletEnabled val="1"/>
        </dgm:presLayoutVars>
      </dgm:prSet>
      <dgm:spPr/>
    </dgm:pt>
    <dgm:pt modelId="{8B0396B4-0754-4C36-8A4B-8D3491F5CA85}" type="pres">
      <dgm:prSet presAssocID="{47898AE3-9BA1-46B2-94FB-8E584DD26E9B}" presName="sp" presStyleCnt="0"/>
      <dgm:spPr/>
    </dgm:pt>
    <dgm:pt modelId="{23F74340-D709-4C8B-8D9F-9258132FFF9C}" type="pres">
      <dgm:prSet presAssocID="{F9369AE0-72A6-4119-B6FE-253C464F670E}" presName="linNode" presStyleCnt="0"/>
      <dgm:spPr/>
    </dgm:pt>
    <dgm:pt modelId="{5DD63DCE-0FA3-4140-BB0C-D0B2BBFA0B29}" type="pres">
      <dgm:prSet presAssocID="{F9369AE0-72A6-4119-B6FE-253C464F670E}" presName="parentText" presStyleLbl="node1" presStyleIdx="8" presStyleCnt="9">
        <dgm:presLayoutVars>
          <dgm:chMax val="1"/>
          <dgm:bulletEnabled val="1"/>
        </dgm:presLayoutVars>
      </dgm:prSet>
      <dgm:spPr/>
    </dgm:pt>
  </dgm:ptLst>
  <dgm:cxnLst>
    <dgm:cxn modelId="{B7B2E701-9BB2-4633-B8EC-596EBED0BBC0}" srcId="{C52C1115-D3E4-479F-90A3-1B703FF64D96}" destId="{E4823A6D-BAF6-4855-9E70-332F33FF2E82}" srcOrd="2" destOrd="0" parTransId="{969109A5-521B-423A-B9A0-7FB0726CCE79}" sibTransId="{9C48DF07-9BB4-4807-A42D-EBF4AF90C9B4}"/>
    <dgm:cxn modelId="{7CC0C51B-DD49-42C0-A979-31DE65B68728}" srcId="{C52C1115-D3E4-479F-90A3-1B703FF64D96}" destId="{09544455-CD56-4E58-B9F4-4A2C2B877929}" srcOrd="3" destOrd="0" parTransId="{53B16477-B66E-4B93-BD3E-F96A0018948C}" sibTransId="{29A6308A-C5E9-45F0-A64C-AD436F7478B8}"/>
    <dgm:cxn modelId="{0DE6F020-97AE-40B8-A160-10FAC2CAB0F3}" type="presOf" srcId="{9C19D81F-DC93-47CF-8E6A-74BCC76A4C7F}" destId="{25C1ED8E-3A56-45E3-B3FA-688C44DF1D42}" srcOrd="0" destOrd="0" presId="urn:microsoft.com/office/officeart/2005/8/layout/vList5"/>
    <dgm:cxn modelId="{059EDF22-C54F-4496-B89F-76085C02AFED}" srcId="{C52C1115-D3E4-479F-90A3-1B703FF64D96}" destId="{EEFE9DA4-24DC-4A3E-B23B-C2450AA826A3}" srcOrd="7" destOrd="0" parTransId="{B11255E2-AF0E-44B4-A95E-520F4B17ACEC}" sibTransId="{47898AE3-9BA1-46B2-94FB-8E584DD26E9B}"/>
    <dgm:cxn modelId="{03B65F38-DC4E-479E-A4FF-9FEFEF201E21}" type="presOf" srcId="{F9369AE0-72A6-4119-B6FE-253C464F670E}" destId="{5DD63DCE-0FA3-4140-BB0C-D0B2BBFA0B29}" srcOrd="0" destOrd="0" presId="urn:microsoft.com/office/officeart/2005/8/layout/vList5"/>
    <dgm:cxn modelId="{7B251679-2099-4570-9268-B7A6364624EA}" srcId="{C52C1115-D3E4-479F-90A3-1B703FF64D96}" destId="{2B13BDCB-5520-4BC3-A3BD-8AD532678E11}" srcOrd="1" destOrd="0" parTransId="{AD65FEE3-9CF0-4C63-8E4F-34258EB6DE5B}" sibTransId="{C6B4510A-7B5B-4C27-B721-765D82766FC7}"/>
    <dgm:cxn modelId="{05E8D188-671D-4B1D-B71D-7150CF64F380}" type="presOf" srcId="{2B13BDCB-5520-4BC3-A3BD-8AD532678E11}" destId="{023BBBEC-5651-4689-AD08-FDA07F56DF14}" srcOrd="0" destOrd="0" presId="urn:microsoft.com/office/officeart/2005/8/layout/vList5"/>
    <dgm:cxn modelId="{1B9E238D-4F7D-44F6-AFD5-1B792F1A3C26}" srcId="{C52C1115-D3E4-479F-90A3-1B703FF64D96}" destId="{9C19D81F-DC93-47CF-8E6A-74BCC76A4C7F}" srcOrd="6" destOrd="0" parTransId="{4E5E3391-C6EE-4778-A4C8-26E975E82BDA}" sibTransId="{C716E763-90DE-4AD5-945B-63F6789E7531}"/>
    <dgm:cxn modelId="{E906EF98-A216-4EC9-BB20-33A739D51021}" srcId="{C52C1115-D3E4-479F-90A3-1B703FF64D96}" destId="{97EF8303-8F99-4D57-8706-F99CF2B97AF7}" srcOrd="4" destOrd="0" parTransId="{7DDB4CCD-2D1C-490B-A309-36F36432E6E9}" sibTransId="{831EB6F4-3AFA-43EA-897F-C0442E2A24FD}"/>
    <dgm:cxn modelId="{600D799E-4DBE-4C17-B44A-C250E7617880}" type="presOf" srcId="{2A24B8FF-DF5C-42A2-B156-6553CB047B1A}" destId="{2E6DE661-CF28-46A5-980A-C2FE5B08644C}" srcOrd="0" destOrd="0" presId="urn:microsoft.com/office/officeart/2005/8/layout/vList5"/>
    <dgm:cxn modelId="{13D8A2A3-E300-4DDA-B6BA-40863CD5EE1D}" srcId="{C52C1115-D3E4-479F-90A3-1B703FF64D96}" destId="{2A24B8FF-DF5C-42A2-B156-6553CB047B1A}" srcOrd="5" destOrd="0" parTransId="{238CE9C6-C00F-4B6C-9395-3DAB39E3E8F2}" sibTransId="{5F04B821-E72D-4C14-BA52-0B3A5DCDBB51}"/>
    <dgm:cxn modelId="{1967D3A7-C668-4594-BDB0-0FE53A6C3240}" type="presOf" srcId="{EEFE9DA4-24DC-4A3E-B23B-C2450AA826A3}" destId="{DBB614D5-88F8-49FC-800B-56CBBC68AD6E}" srcOrd="0" destOrd="0" presId="urn:microsoft.com/office/officeart/2005/8/layout/vList5"/>
    <dgm:cxn modelId="{1BB1F2B4-C452-469A-968F-D1428EC3F6FA}" type="presOf" srcId="{5E785E01-3291-41E7-97D7-829E3B901788}" destId="{C2AAAC05-88F3-40A0-BDDB-CA9B9EFB1E64}" srcOrd="0" destOrd="0" presId="urn:microsoft.com/office/officeart/2005/8/layout/vList5"/>
    <dgm:cxn modelId="{CE339CB7-9020-4455-A0F1-C6581F84716F}" srcId="{C52C1115-D3E4-479F-90A3-1B703FF64D96}" destId="{F9369AE0-72A6-4119-B6FE-253C464F670E}" srcOrd="8" destOrd="0" parTransId="{D1EAA6F3-C80B-447F-95E3-A6D12A321BD0}" sibTransId="{30040587-8587-4837-8578-AA8AA646C285}"/>
    <dgm:cxn modelId="{877C34BE-D76A-4762-A8C2-11D8F467A363}" type="presOf" srcId="{E4823A6D-BAF6-4855-9E70-332F33FF2E82}" destId="{89DBD47B-F6C3-45E8-97D6-EED356990E07}" srcOrd="0" destOrd="0" presId="urn:microsoft.com/office/officeart/2005/8/layout/vList5"/>
    <dgm:cxn modelId="{89E96FC1-340E-4EFF-8FBF-13FEB6E5C7A9}" type="presOf" srcId="{09544455-CD56-4E58-B9F4-4A2C2B877929}" destId="{9D0E4DF9-05C5-4236-87A7-5155690250DA}" srcOrd="0" destOrd="0" presId="urn:microsoft.com/office/officeart/2005/8/layout/vList5"/>
    <dgm:cxn modelId="{1FB7A1DD-420C-441E-95E4-F1A3C15C161A}" srcId="{C52C1115-D3E4-479F-90A3-1B703FF64D96}" destId="{5E785E01-3291-41E7-97D7-829E3B901788}" srcOrd="0" destOrd="0" parTransId="{404DE996-31FF-4323-A3AF-ABA35610B86C}" sibTransId="{DF8D567D-9CA2-4F4A-9CBB-FB12413504A5}"/>
    <dgm:cxn modelId="{18AB68F0-FDE7-446C-8DB7-59432942553B}" type="presOf" srcId="{97EF8303-8F99-4D57-8706-F99CF2B97AF7}" destId="{64072748-7819-4E90-BA4E-BD8D5A1A9626}" srcOrd="0" destOrd="0" presId="urn:microsoft.com/office/officeart/2005/8/layout/vList5"/>
    <dgm:cxn modelId="{883A46FE-B585-45E5-9BF9-E2F488664FB7}" type="presOf" srcId="{C52C1115-D3E4-479F-90A3-1B703FF64D96}" destId="{42D3C478-74B9-400D-80D5-7D497007B526}" srcOrd="0" destOrd="0" presId="urn:microsoft.com/office/officeart/2005/8/layout/vList5"/>
    <dgm:cxn modelId="{E6986603-094E-423E-93C6-7475270AA129}" type="presParOf" srcId="{42D3C478-74B9-400D-80D5-7D497007B526}" destId="{9C3FB65E-88C6-42D9-AEBE-E2900E275D93}" srcOrd="0" destOrd="0" presId="urn:microsoft.com/office/officeart/2005/8/layout/vList5"/>
    <dgm:cxn modelId="{7A048314-63B0-412F-8726-4DC6155636AC}" type="presParOf" srcId="{9C3FB65E-88C6-42D9-AEBE-E2900E275D93}" destId="{C2AAAC05-88F3-40A0-BDDB-CA9B9EFB1E64}" srcOrd="0" destOrd="0" presId="urn:microsoft.com/office/officeart/2005/8/layout/vList5"/>
    <dgm:cxn modelId="{3FD160D5-4E23-48C9-8019-3EE430CB6C74}" type="presParOf" srcId="{42D3C478-74B9-400D-80D5-7D497007B526}" destId="{8239CCF6-54F5-42E0-90D2-F6ECBA440E76}" srcOrd="1" destOrd="0" presId="urn:microsoft.com/office/officeart/2005/8/layout/vList5"/>
    <dgm:cxn modelId="{E9F06EAC-EA9B-46BC-9AF0-50420E1AA7A2}" type="presParOf" srcId="{42D3C478-74B9-400D-80D5-7D497007B526}" destId="{A7FE4DF0-7A1A-464B-A02E-394B8B73920B}" srcOrd="2" destOrd="0" presId="urn:microsoft.com/office/officeart/2005/8/layout/vList5"/>
    <dgm:cxn modelId="{1B21CFC6-C216-40A2-81FF-AAE16AA31E14}" type="presParOf" srcId="{A7FE4DF0-7A1A-464B-A02E-394B8B73920B}" destId="{023BBBEC-5651-4689-AD08-FDA07F56DF14}" srcOrd="0" destOrd="0" presId="urn:microsoft.com/office/officeart/2005/8/layout/vList5"/>
    <dgm:cxn modelId="{B8910757-9950-4D86-9BE3-D28B62152B46}" type="presParOf" srcId="{42D3C478-74B9-400D-80D5-7D497007B526}" destId="{FFEFD862-F8DC-4603-964C-9C3B93605265}" srcOrd="3" destOrd="0" presId="urn:microsoft.com/office/officeart/2005/8/layout/vList5"/>
    <dgm:cxn modelId="{E8389CF0-434E-435F-B191-E9AE9156B7C7}" type="presParOf" srcId="{42D3C478-74B9-400D-80D5-7D497007B526}" destId="{7CE26773-E2D2-4D06-AF5B-337AE7884C5A}" srcOrd="4" destOrd="0" presId="urn:microsoft.com/office/officeart/2005/8/layout/vList5"/>
    <dgm:cxn modelId="{1E6872EF-8848-4F61-8096-B37FB0D19EF0}" type="presParOf" srcId="{7CE26773-E2D2-4D06-AF5B-337AE7884C5A}" destId="{89DBD47B-F6C3-45E8-97D6-EED356990E07}" srcOrd="0" destOrd="0" presId="urn:microsoft.com/office/officeart/2005/8/layout/vList5"/>
    <dgm:cxn modelId="{EF7C92CA-0C13-44AE-894A-2C4D3D28CA3B}" type="presParOf" srcId="{42D3C478-74B9-400D-80D5-7D497007B526}" destId="{6D4DA896-41F1-40EB-A529-EC61661C61A5}" srcOrd="5" destOrd="0" presId="urn:microsoft.com/office/officeart/2005/8/layout/vList5"/>
    <dgm:cxn modelId="{C80DBBEB-EBA6-49EC-97CF-868352AC8D3A}" type="presParOf" srcId="{42D3C478-74B9-400D-80D5-7D497007B526}" destId="{456267A1-4A86-4665-8963-A141D39F49F9}" srcOrd="6" destOrd="0" presId="urn:microsoft.com/office/officeart/2005/8/layout/vList5"/>
    <dgm:cxn modelId="{A9F20E9E-0A93-4C51-A3E8-DED2E1978C17}" type="presParOf" srcId="{456267A1-4A86-4665-8963-A141D39F49F9}" destId="{9D0E4DF9-05C5-4236-87A7-5155690250DA}" srcOrd="0" destOrd="0" presId="urn:microsoft.com/office/officeart/2005/8/layout/vList5"/>
    <dgm:cxn modelId="{87DBABFC-0489-41A5-BB65-78211830D14F}" type="presParOf" srcId="{42D3C478-74B9-400D-80D5-7D497007B526}" destId="{EE1D2E2F-5492-482A-9DD5-84270CB65E31}" srcOrd="7" destOrd="0" presId="urn:microsoft.com/office/officeart/2005/8/layout/vList5"/>
    <dgm:cxn modelId="{319EC089-0FA1-4FC8-ADD1-F0A19AB684CA}" type="presParOf" srcId="{42D3C478-74B9-400D-80D5-7D497007B526}" destId="{2A32EE56-58DC-40DA-8F4D-2668C2D25D31}" srcOrd="8" destOrd="0" presId="urn:microsoft.com/office/officeart/2005/8/layout/vList5"/>
    <dgm:cxn modelId="{7D54CF51-359F-473C-A17C-D8416B6D4B24}" type="presParOf" srcId="{2A32EE56-58DC-40DA-8F4D-2668C2D25D31}" destId="{64072748-7819-4E90-BA4E-BD8D5A1A9626}" srcOrd="0" destOrd="0" presId="urn:microsoft.com/office/officeart/2005/8/layout/vList5"/>
    <dgm:cxn modelId="{840D6230-F49A-412E-9F6F-BB62C46AA855}" type="presParOf" srcId="{42D3C478-74B9-400D-80D5-7D497007B526}" destId="{CA398B84-A623-4D8B-B14C-B57157589DF3}" srcOrd="9" destOrd="0" presId="urn:microsoft.com/office/officeart/2005/8/layout/vList5"/>
    <dgm:cxn modelId="{2B8503CA-6597-48DF-B833-CFBA98803B5D}" type="presParOf" srcId="{42D3C478-74B9-400D-80D5-7D497007B526}" destId="{79E82BC7-D08E-4375-9084-0F9711E13D79}" srcOrd="10" destOrd="0" presId="urn:microsoft.com/office/officeart/2005/8/layout/vList5"/>
    <dgm:cxn modelId="{43016CD2-AF78-449F-B64B-C1F64CA2F57C}" type="presParOf" srcId="{79E82BC7-D08E-4375-9084-0F9711E13D79}" destId="{2E6DE661-CF28-46A5-980A-C2FE5B08644C}" srcOrd="0" destOrd="0" presId="urn:microsoft.com/office/officeart/2005/8/layout/vList5"/>
    <dgm:cxn modelId="{75A0F7FB-A5D1-47A6-B0CE-F900EEF96C29}" type="presParOf" srcId="{42D3C478-74B9-400D-80D5-7D497007B526}" destId="{BA504D6E-63D0-4368-8EC6-4C319001DD96}" srcOrd="11" destOrd="0" presId="urn:microsoft.com/office/officeart/2005/8/layout/vList5"/>
    <dgm:cxn modelId="{2B766A37-D3F1-4167-B02D-A56185363C73}" type="presParOf" srcId="{42D3C478-74B9-400D-80D5-7D497007B526}" destId="{FDB9FBA2-8B5E-4360-A537-AE8F81752AC3}" srcOrd="12" destOrd="0" presId="urn:microsoft.com/office/officeart/2005/8/layout/vList5"/>
    <dgm:cxn modelId="{7EBA52C2-3B37-4DAB-BA50-AD09ED459D16}" type="presParOf" srcId="{FDB9FBA2-8B5E-4360-A537-AE8F81752AC3}" destId="{25C1ED8E-3A56-45E3-B3FA-688C44DF1D42}" srcOrd="0" destOrd="0" presId="urn:microsoft.com/office/officeart/2005/8/layout/vList5"/>
    <dgm:cxn modelId="{075D7A9F-93E9-4AE4-9874-A2176BD54A7F}" type="presParOf" srcId="{42D3C478-74B9-400D-80D5-7D497007B526}" destId="{CA0BBFA2-8DBA-4685-9A22-E7CAC8CD408B}" srcOrd="13" destOrd="0" presId="urn:microsoft.com/office/officeart/2005/8/layout/vList5"/>
    <dgm:cxn modelId="{CDE5A137-EA27-40E4-9C48-AB07C6ECA187}" type="presParOf" srcId="{42D3C478-74B9-400D-80D5-7D497007B526}" destId="{0DCC18AF-DE00-458A-B3E4-92498849F38C}" srcOrd="14" destOrd="0" presId="urn:microsoft.com/office/officeart/2005/8/layout/vList5"/>
    <dgm:cxn modelId="{BFDBD9A1-B9B5-44FA-B05E-C632A3743E4D}" type="presParOf" srcId="{0DCC18AF-DE00-458A-B3E4-92498849F38C}" destId="{DBB614D5-88F8-49FC-800B-56CBBC68AD6E}" srcOrd="0" destOrd="0" presId="urn:microsoft.com/office/officeart/2005/8/layout/vList5"/>
    <dgm:cxn modelId="{DC47FF31-C60B-45F2-A753-CB03BCECEE75}" type="presParOf" srcId="{42D3C478-74B9-400D-80D5-7D497007B526}" destId="{8B0396B4-0754-4C36-8A4B-8D3491F5CA85}" srcOrd="15" destOrd="0" presId="urn:microsoft.com/office/officeart/2005/8/layout/vList5"/>
    <dgm:cxn modelId="{A3085151-8E5A-46BD-B29A-129324B0E976}" type="presParOf" srcId="{42D3C478-74B9-400D-80D5-7D497007B526}" destId="{23F74340-D709-4C8B-8D9F-9258132FFF9C}" srcOrd="16" destOrd="0" presId="urn:microsoft.com/office/officeart/2005/8/layout/vList5"/>
    <dgm:cxn modelId="{20F192FE-0132-4068-B203-3DA54309086C}" type="presParOf" srcId="{23F74340-D709-4C8B-8D9F-9258132FFF9C}" destId="{5DD63DCE-0FA3-4140-BB0C-D0B2BBFA0B2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AAAC05-88F3-40A0-BDDB-CA9B9EFB1E64}">
      <dsp:nvSpPr>
        <dsp:cNvPr id="0" name=""/>
        <dsp:cNvSpPr/>
      </dsp:nvSpPr>
      <dsp:spPr>
        <a:xfrm>
          <a:off x="3218687" y="1129"/>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dirty="0"/>
            <a:t>Problem Statement</a:t>
          </a:r>
        </a:p>
      </dsp:txBody>
      <dsp:txXfrm>
        <a:off x="3239566" y="22008"/>
        <a:ext cx="3579266" cy="385951"/>
      </dsp:txXfrm>
    </dsp:sp>
    <dsp:sp modelId="{023BBBEC-5651-4689-AD08-FDA07F56DF14}">
      <dsp:nvSpPr>
        <dsp:cNvPr id="0" name=""/>
        <dsp:cNvSpPr/>
      </dsp:nvSpPr>
      <dsp:spPr>
        <a:xfrm>
          <a:off x="3218687" y="450224"/>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Project Overview</a:t>
          </a:r>
        </a:p>
      </dsp:txBody>
      <dsp:txXfrm>
        <a:off x="3239566" y="471103"/>
        <a:ext cx="3579266" cy="385951"/>
      </dsp:txXfrm>
    </dsp:sp>
    <dsp:sp modelId="{89DBD47B-F6C3-45E8-97D6-EED356990E07}">
      <dsp:nvSpPr>
        <dsp:cNvPr id="0" name=""/>
        <dsp:cNvSpPr/>
      </dsp:nvSpPr>
      <dsp:spPr>
        <a:xfrm>
          <a:off x="3218687" y="899318"/>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Why we need this?</a:t>
          </a:r>
        </a:p>
      </dsp:txBody>
      <dsp:txXfrm>
        <a:off x="3239566" y="920197"/>
        <a:ext cx="3579266" cy="385951"/>
      </dsp:txXfrm>
    </dsp:sp>
    <dsp:sp modelId="{9D0E4DF9-05C5-4236-87A7-5155690250DA}">
      <dsp:nvSpPr>
        <dsp:cNvPr id="0" name=""/>
        <dsp:cNvSpPr/>
      </dsp:nvSpPr>
      <dsp:spPr>
        <a:xfrm>
          <a:off x="3218687" y="1348413"/>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How it will help?</a:t>
          </a:r>
        </a:p>
      </dsp:txBody>
      <dsp:txXfrm>
        <a:off x="3239566" y="1369292"/>
        <a:ext cx="3579266" cy="385951"/>
      </dsp:txXfrm>
    </dsp:sp>
    <dsp:sp modelId="{64072748-7819-4E90-BA4E-BD8D5A1A9626}">
      <dsp:nvSpPr>
        <dsp:cNvPr id="0" name=""/>
        <dsp:cNvSpPr/>
      </dsp:nvSpPr>
      <dsp:spPr>
        <a:xfrm>
          <a:off x="3218687" y="1797507"/>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Solution</a:t>
          </a:r>
        </a:p>
      </dsp:txBody>
      <dsp:txXfrm>
        <a:off x="3239566" y="1818386"/>
        <a:ext cx="3579266" cy="385951"/>
      </dsp:txXfrm>
    </dsp:sp>
    <dsp:sp modelId="{2E6DE661-CF28-46A5-980A-C2FE5B08644C}">
      <dsp:nvSpPr>
        <dsp:cNvPr id="0" name=""/>
        <dsp:cNvSpPr/>
      </dsp:nvSpPr>
      <dsp:spPr>
        <a:xfrm>
          <a:off x="3218687" y="2246602"/>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How it’s Unique</a:t>
          </a:r>
        </a:p>
      </dsp:txBody>
      <dsp:txXfrm>
        <a:off x="3239566" y="2267481"/>
        <a:ext cx="3579266" cy="385951"/>
      </dsp:txXfrm>
    </dsp:sp>
    <dsp:sp modelId="{25C1ED8E-3A56-45E3-B3FA-688C44DF1D42}">
      <dsp:nvSpPr>
        <dsp:cNvPr id="0" name=""/>
        <dsp:cNvSpPr/>
      </dsp:nvSpPr>
      <dsp:spPr>
        <a:xfrm>
          <a:off x="3218687" y="2695697"/>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Modelling</a:t>
          </a:r>
        </a:p>
      </dsp:txBody>
      <dsp:txXfrm>
        <a:off x="3239566" y="2716576"/>
        <a:ext cx="3579266" cy="385951"/>
      </dsp:txXfrm>
    </dsp:sp>
    <dsp:sp modelId="{DBB614D5-88F8-49FC-800B-56CBBC68AD6E}">
      <dsp:nvSpPr>
        <dsp:cNvPr id="0" name=""/>
        <dsp:cNvSpPr/>
      </dsp:nvSpPr>
      <dsp:spPr>
        <a:xfrm>
          <a:off x="3218687" y="3144791"/>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Analysis Dashboard</a:t>
          </a:r>
        </a:p>
      </dsp:txBody>
      <dsp:txXfrm>
        <a:off x="3239566" y="3165670"/>
        <a:ext cx="3579266" cy="385951"/>
      </dsp:txXfrm>
    </dsp:sp>
    <dsp:sp modelId="{5DD63DCE-0FA3-4140-BB0C-D0B2BBFA0B29}">
      <dsp:nvSpPr>
        <dsp:cNvPr id="0" name=""/>
        <dsp:cNvSpPr/>
      </dsp:nvSpPr>
      <dsp:spPr>
        <a:xfrm>
          <a:off x="3218687" y="3593886"/>
          <a:ext cx="3621024" cy="427709"/>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a:t>Result</a:t>
          </a:r>
        </a:p>
      </dsp:txBody>
      <dsp:txXfrm>
        <a:off x="3239566" y="3614765"/>
        <a:ext cx="3579266" cy="38595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E95D65-F270-4FE5-9B14-DCB7CF1DDCB6}" type="datetimeFigureOut">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AAB4D9-8D62-4440-AF46-AA970DE8038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547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95D65-F270-4FE5-9B14-DCB7CF1DDCB6}" type="datetimeFigureOut">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1900148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95D65-F270-4FE5-9B14-DCB7CF1DDCB6}" type="datetimeFigureOut">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1737410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E95D65-F270-4FE5-9B14-DCB7CF1DDCB6}" type="datetimeFigureOut">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3406740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E95D65-F270-4FE5-9B14-DCB7CF1DDCB6}" type="datetimeFigureOut">
              <a:rPr lang="en-US" smtClean="0"/>
              <a:t>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AAB4D9-8D62-4440-AF46-AA970DE8038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788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E95D65-F270-4FE5-9B14-DCB7CF1DDCB6}" type="datetimeFigureOut">
              <a:rPr lang="en-US" smtClean="0"/>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4046682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E95D65-F270-4FE5-9B14-DCB7CF1DDCB6}" type="datetimeFigureOut">
              <a:rPr lang="en-US" smtClean="0"/>
              <a:t>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1290437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E95D65-F270-4FE5-9B14-DCB7CF1DDCB6}" type="datetimeFigureOut">
              <a:rPr lang="en-US" smtClean="0"/>
              <a:t>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1613982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2E95D65-F270-4FE5-9B14-DCB7CF1DDCB6}" type="datetimeFigureOut">
              <a:rPr lang="en-US" smtClean="0"/>
              <a:t>1/17/2024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1057805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2E95D65-F270-4FE5-9B14-DCB7CF1DDCB6}" type="datetimeFigureOut">
              <a:rPr lang="en-US" smtClean="0"/>
              <a:t>1/17/2024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2AAB4D9-8D62-4440-AF46-AA970DE80381}" type="slidenum">
              <a:rPr lang="en-US" smtClean="0"/>
              <a:t>‹#›</a:t>
            </a:fld>
            <a:endParaRPr lang="en-US"/>
          </a:p>
        </p:txBody>
      </p:sp>
    </p:spTree>
    <p:extLst>
      <p:ext uri="{BB962C8B-B14F-4D97-AF65-F5344CB8AC3E}">
        <p14:creationId xmlns:p14="http://schemas.microsoft.com/office/powerpoint/2010/main" val="1000395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2E95D65-F270-4FE5-9B14-DCB7CF1DDCB6}" type="datetimeFigureOut">
              <a:rPr lang="en-US" smtClean="0"/>
              <a:t>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AAB4D9-8D62-4440-AF46-AA970DE80381}" type="slidenum">
              <a:rPr lang="en-US" smtClean="0"/>
              <a:t>‹#›</a:t>
            </a:fld>
            <a:endParaRPr lang="en-US"/>
          </a:p>
        </p:txBody>
      </p:sp>
    </p:spTree>
    <p:extLst>
      <p:ext uri="{BB962C8B-B14F-4D97-AF65-F5344CB8AC3E}">
        <p14:creationId xmlns:p14="http://schemas.microsoft.com/office/powerpoint/2010/main" val="4033021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2E95D65-F270-4FE5-9B14-DCB7CF1DDCB6}" type="datetimeFigureOut">
              <a:rPr lang="en-US" smtClean="0"/>
              <a:t>1/17/2024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2AAB4D9-8D62-4440-AF46-AA970DE80381}"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82185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33909"/>
            <a:ext cx="9144000" cy="2156604"/>
          </a:xfrm>
        </p:spPr>
        <p:txBody>
          <a:bodyPr>
            <a:normAutofit/>
          </a:bodyPr>
          <a:lstStyle/>
          <a:p>
            <a:r>
              <a:rPr lang="en-US" sz="5400" b="1" dirty="0"/>
              <a:t>UNDERSTANDING WEB HOSTING</a:t>
            </a:r>
          </a:p>
        </p:txBody>
      </p:sp>
      <p:sp>
        <p:nvSpPr>
          <p:cNvPr id="3" name="Subtitle 2"/>
          <p:cNvSpPr>
            <a:spLocks noGrp="1"/>
          </p:cNvSpPr>
          <p:nvPr>
            <p:ph type="subTitle" idx="1"/>
          </p:nvPr>
        </p:nvSpPr>
        <p:spPr>
          <a:xfrm>
            <a:off x="1524000" y="4149306"/>
            <a:ext cx="9144000" cy="1108494"/>
          </a:xfrm>
        </p:spPr>
        <p:txBody>
          <a:bodyPr/>
          <a:lstStyle/>
          <a:p>
            <a:r>
              <a:rPr lang="en-US" dirty="0"/>
              <a:t>An Overview of Web hosting Static​</a:t>
            </a:r>
            <a:br>
              <a:rPr lang="en-US" dirty="0"/>
            </a:br>
            <a:r>
              <a:rPr lang="en-US" dirty="0"/>
              <a:t>File in IBM Cloud​</a:t>
            </a:r>
          </a:p>
        </p:txBody>
      </p:sp>
      <p:sp>
        <p:nvSpPr>
          <p:cNvPr id="4" name="TextBox 3"/>
          <p:cNvSpPr txBox="1"/>
          <p:nvPr/>
        </p:nvSpPr>
        <p:spPr>
          <a:xfrm>
            <a:off x="10765766" y="5934974"/>
            <a:ext cx="1293962" cy="338554"/>
          </a:xfrm>
          <a:prstGeom prst="rect">
            <a:avLst/>
          </a:prstGeom>
          <a:noFill/>
        </p:spPr>
        <p:txBody>
          <a:bodyPr wrap="square" rtlCol="0">
            <a:spAutoFit/>
          </a:bodyPr>
          <a:lstStyle/>
          <a:p>
            <a:r>
              <a:rPr lang="en-US" sz="1600" dirty="0">
                <a:latin typeface="+mj-lt"/>
              </a:rPr>
              <a:t>Aashika Raj</a:t>
            </a:r>
          </a:p>
        </p:txBody>
      </p:sp>
    </p:spTree>
    <p:extLst>
      <p:ext uri="{BB962C8B-B14F-4D97-AF65-F5344CB8AC3E}">
        <p14:creationId xmlns:p14="http://schemas.microsoft.com/office/powerpoint/2010/main" val="3330284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 ANALYSIS DASHBOARD</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25283" y="1977231"/>
            <a:ext cx="7975929" cy="404812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063866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20006" y="1846263"/>
            <a:ext cx="7412314" cy="4022725"/>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328973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9C64A-2105-6640-C14B-C50914B40A39}"/>
              </a:ext>
            </a:extLst>
          </p:cNvPr>
          <p:cNvSpPr>
            <a:spLocks noGrp="1"/>
          </p:cNvSpPr>
          <p:nvPr>
            <p:ph type="title"/>
          </p:nvPr>
        </p:nvSpPr>
        <p:spPr>
          <a:xfrm>
            <a:off x="968631" y="-307163"/>
            <a:ext cx="10058400" cy="1450757"/>
          </a:xfrm>
        </p:spPr>
        <p:txBody>
          <a:bodyPr/>
          <a:lstStyle/>
          <a:p>
            <a:r>
              <a:rPr lang="en-US" dirty="0">
                <a:cs typeface="Calibri Light"/>
              </a:rPr>
              <a:t>RESULT</a:t>
            </a:r>
          </a:p>
        </p:txBody>
      </p:sp>
      <p:pic>
        <p:nvPicPr>
          <p:cNvPr id="13" name="Content Placeholder 12" descr="A screenshot of a computer&#10;&#10;Description automatically generated">
            <a:extLst>
              <a:ext uri="{FF2B5EF4-FFF2-40B4-BE49-F238E27FC236}">
                <a16:creationId xmlns:a16="http://schemas.microsoft.com/office/drawing/2014/main" id="{6DD08D1E-6A74-9B3B-DE81-E99CF95E0E99}"/>
              </a:ext>
            </a:extLst>
          </p:cNvPr>
          <p:cNvPicPr>
            <a:picLocks noGrp="1" noChangeAspect="1"/>
          </p:cNvPicPr>
          <p:nvPr>
            <p:ph idx="1"/>
          </p:nvPr>
        </p:nvPicPr>
        <p:blipFill rotWithShape="1">
          <a:blip r:embed="rId2"/>
          <a:srcRect l="-676" t="14822" r="-338" b="-8442"/>
          <a:stretch/>
        </p:blipFill>
        <p:spPr>
          <a:xfrm>
            <a:off x="1881067" y="1708528"/>
            <a:ext cx="8640194" cy="4173388"/>
          </a:xfrm>
        </p:spPr>
      </p:pic>
    </p:spTree>
    <p:extLst>
      <p:ext uri="{BB962C8B-B14F-4D97-AF65-F5344CB8AC3E}">
        <p14:creationId xmlns:p14="http://schemas.microsoft.com/office/powerpoint/2010/main" val="1246256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344150" y="5236234"/>
            <a:ext cx="1485900" cy="369332"/>
          </a:xfrm>
          <a:prstGeom prst="rect">
            <a:avLst/>
          </a:prstGeom>
          <a:gradFill>
            <a:gsLst>
              <a:gs pos="35000">
                <a:schemeClr val="accent1">
                  <a:lumMod val="5000"/>
                  <a:lumOff val="95000"/>
                  <a:alpha val="73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wrap="square" rtlCol="0">
            <a:spAutoFit/>
          </a:bodyPr>
          <a:lstStyle/>
          <a:p>
            <a:r>
              <a:rPr lang="en-US" dirty="0"/>
              <a:t>THANK YOU</a:t>
            </a:r>
          </a:p>
        </p:txBody>
      </p:sp>
    </p:spTree>
    <p:extLst>
      <p:ext uri="{BB962C8B-B14F-4D97-AF65-F5344CB8AC3E}">
        <p14:creationId xmlns:p14="http://schemas.microsoft.com/office/powerpoint/2010/main" val="574145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63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30605080"/>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7096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latin typeface="+mj-lt"/>
              </a:rPr>
              <a:t>Increasing Demand for Scalability</a:t>
            </a:r>
          </a:p>
          <a:p>
            <a:r>
              <a:rPr lang="en-US" dirty="0">
                <a:latin typeface="+mj-lt"/>
              </a:rPr>
              <a:t>Security Concerns</a:t>
            </a:r>
          </a:p>
          <a:p>
            <a:r>
              <a:rPr lang="en-US" dirty="0">
                <a:latin typeface="+mj-lt"/>
              </a:rPr>
              <a:t>Diverse Hosting Needs</a:t>
            </a:r>
          </a:p>
          <a:p>
            <a:r>
              <a:rPr lang="en-US" dirty="0">
                <a:latin typeface="+mj-lt"/>
              </a:rPr>
              <a:t>Balancing Performance and Cost</a:t>
            </a:r>
          </a:p>
          <a:p>
            <a:r>
              <a:rPr lang="en-US" dirty="0">
                <a:latin typeface="+mj-lt"/>
              </a:rPr>
              <a:t>Complexity in Technical Management</a:t>
            </a:r>
          </a:p>
          <a:p>
            <a:r>
              <a:rPr lang="en-US" dirty="0">
                <a:latin typeface="+mj-lt"/>
              </a:rPr>
              <a:t>Uptime and Reliability Challenges</a:t>
            </a:r>
          </a:p>
          <a:p>
            <a:r>
              <a:rPr lang="en-US" dirty="0">
                <a:latin typeface="+mj-lt"/>
              </a:rPr>
              <a:t>Lack of Transparent Information</a:t>
            </a:r>
          </a:p>
        </p:txBody>
      </p:sp>
    </p:spTree>
    <p:extLst>
      <p:ext uri="{BB962C8B-B14F-4D97-AF65-F5344CB8AC3E}">
        <p14:creationId xmlns:p14="http://schemas.microsoft.com/office/powerpoint/2010/main" val="2880163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OVERVIEW</a:t>
            </a:r>
          </a:p>
        </p:txBody>
      </p:sp>
      <p:sp>
        <p:nvSpPr>
          <p:cNvPr id="3" name="Content Placeholder 2"/>
          <p:cNvSpPr>
            <a:spLocks noGrp="1"/>
          </p:cNvSpPr>
          <p:nvPr>
            <p:ph idx="1"/>
          </p:nvPr>
        </p:nvSpPr>
        <p:spPr>
          <a:xfrm>
            <a:off x="838200" y="1825624"/>
            <a:ext cx="11005868" cy="4756331"/>
          </a:xfrm>
        </p:spPr>
        <p:txBody>
          <a:bodyPr>
            <a:noAutofit/>
          </a:bodyPr>
          <a:lstStyle/>
          <a:p>
            <a:pPr lvl="1"/>
            <a:r>
              <a:rPr lang="en-US" sz="1800" dirty="0"/>
              <a:t>Enhance website performance and responsiveness.</a:t>
            </a:r>
          </a:p>
          <a:p>
            <a:pPr lvl="1"/>
            <a:r>
              <a:rPr lang="en-US" sz="1800" dirty="0"/>
              <a:t>Improve security measures to safeguard against cyber threats.</a:t>
            </a:r>
          </a:p>
          <a:p>
            <a:pPr lvl="1"/>
            <a:r>
              <a:rPr lang="en-US" sz="1800" dirty="0"/>
              <a:t>Implement scalable hosting architecture to accommodate future growth.</a:t>
            </a:r>
          </a:p>
          <a:p>
            <a:pPr lvl="1"/>
            <a:r>
              <a:rPr lang="en-US" sz="1800" dirty="0"/>
              <a:t>Ensure high uptime and reliability for uninterrupted services.</a:t>
            </a:r>
          </a:p>
          <a:p>
            <a:pPr lvl="1"/>
            <a:r>
              <a:rPr lang="en-US" sz="1800" dirty="0"/>
              <a:t>Provide cost-effective hosting solutions without compromising quality.</a:t>
            </a:r>
          </a:p>
          <a:p>
            <a:pPr lvl="1"/>
            <a:r>
              <a:rPr lang="en-US" sz="1800" dirty="0"/>
              <a:t>Hosting Solutions for Multiple Websites and Applications</a:t>
            </a:r>
          </a:p>
          <a:p>
            <a:pPr lvl="1"/>
            <a:r>
              <a:rPr lang="en-US" sz="1800" dirty="0"/>
              <a:t>Integration of Security Protocols (SSL, Firewalls)</a:t>
            </a:r>
          </a:p>
          <a:p>
            <a:pPr lvl="1"/>
            <a:r>
              <a:rPr lang="en-US" sz="1800" dirty="0"/>
              <a:t>Implementation of Scalable Infrastructure</a:t>
            </a:r>
          </a:p>
          <a:p>
            <a:pPr lvl="1"/>
            <a:r>
              <a:rPr lang="en-US" sz="1800" dirty="0"/>
              <a:t>User-Friendly Control Panel for Easy Management</a:t>
            </a:r>
          </a:p>
          <a:p>
            <a:pPr lvl="1"/>
            <a:r>
              <a:rPr lang="en-US" sz="1800" dirty="0"/>
              <a:t>Ongoing Monitoring and Maintenance</a:t>
            </a:r>
          </a:p>
          <a:p>
            <a:pPr lvl="1"/>
            <a:r>
              <a:rPr lang="en-US" sz="1800" dirty="0"/>
              <a:t>Businesses of all sizes seeking reliable web hosting solutions.</a:t>
            </a:r>
          </a:p>
          <a:p>
            <a:pPr lvl="1"/>
            <a:r>
              <a:rPr lang="en-US" sz="1800" dirty="0"/>
              <a:t>Individuals and organizations with diverse hosting needs.</a:t>
            </a:r>
          </a:p>
          <a:p>
            <a:pPr lvl="1"/>
            <a:r>
              <a:rPr lang="en-US" sz="1800" dirty="0"/>
              <a:t>E-commerce platforms, blogs, and content-heavy websites.</a:t>
            </a:r>
          </a:p>
        </p:txBody>
      </p:sp>
    </p:spTree>
    <p:extLst>
      <p:ext uri="{BB962C8B-B14F-4D97-AF65-F5344CB8AC3E}">
        <p14:creationId xmlns:p14="http://schemas.microsoft.com/office/powerpoint/2010/main" val="3524478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WE NEED THIS?</a:t>
            </a:r>
          </a:p>
        </p:txBody>
      </p:sp>
      <p:sp>
        <p:nvSpPr>
          <p:cNvPr id="3" name="Content Placeholder 2"/>
          <p:cNvSpPr>
            <a:spLocks noGrp="1"/>
          </p:cNvSpPr>
          <p:nvPr>
            <p:ph idx="1"/>
          </p:nvPr>
        </p:nvSpPr>
        <p:spPr/>
        <p:txBody>
          <a:bodyPr/>
          <a:lstStyle/>
          <a:p>
            <a:r>
              <a:rPr lang="en-US" dirty="0"/>
              <a:t>Web hosting is crucial for anyone looking to establish an online presence. It provides the necessary infrastructure, resources, and services to make your website accessible, secure, and functional on the internet.</a:t>
            </a:r>
          </a:p>
        </p:txBody>
      </p:sp>
    </p:spTree>
    <p:extLst>
      <p:ext uri="{BB962C8B-B14F-4D97-AF65-F5344CB8AC3E}">
        <p14:creationId xmlns:p14="http://schemas.microsoft.com/office/powerpoint/2010/main" val="1024351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WILL IT HELP PEOPLE?</a:t>
            </a:r>
          </a:p>
        </p:txBody>
      </p:sp>
      <p:sp>
        <p:nvSpPr>
          <p:cNvPr id="3" name="Content Placeholder 2"/>
          <p:cNvSpPr>
            <a:spLocks noGrp="1"/>
          </p:cNvSpPr>
          <p:nvPr>
            <p:ph idx="1"/>
          </p:nvPr>
        </p:nvSpPr>
        <p:spPr/>
        <p:txBody>
          <a:bodyPr vert="horz" lIns="0" tIns="45720" rIns="0" bIns="45720" rtlCol="0" anchor="t">
            <a:normAutofit/>
          </a:bodyPr>
          <a:lstStyle/>
          <a:p>
            <a:pPr>
              <a:buFont typeface="Wingdings" panose="020F0502020204030204" pitchFamily="34" charset="0"/>
              <a:buChar char="Ø"/>
            </a:pPr>
            <a:r>
              <a:rPr lang="en-US" dirty="0"/>
              <a:t>Regular Backups</a:t>
            </a:r>
            <a:endParaRPr lang="en-US">
              <a:cs typeface="Calibri" panose="020F0502020204030204"/>
            </a:endParaRPr>
          </a:p>
          <a:p>
            <a:pPr>
              <a:buFont typeface="Wingdings" panose="020F0502020204030204" pitchFamily="34" charset="0"/>
              <a:buChar char="Ø"/>
            </a:pPr>
            <a:r>
              <a:rPr lang="en-US" dirty="0"/>
              <a:t>Software Updates</a:t>
            </a:r>
            <a:endParaRPr lang="en-US" dirty="0">
              <a:cs typeface="Calibri" panose="020F0502020204030204"/>
            </a:endParaRPr>
          </a:p>
          <a:p>
            <a:pPr>
              <a:buFont typeface="Wingdings" panose="020F0502020204030204" pitchFamily="34" charset="0"/>
              <a:buChar char="Ø"/>
            </a:pPr>
            <a:r>
              <a:rPr lang="en-US" dirty="0"/>
              <a:t>Monitoring Website Performance</a:t>
            </a:r>
            <a:endParaRPr lang="en-US" dirty="0">
              <a:cs typeface="Calibri" panose="020F0502020204030204"/>
            </a:endParaRPr>
          </a:p>
          <a:p>
            <a:pPr>
              <a:buFont typeface="Wingdings" panose="020F0502020204030204" pitchFamily="34" charset="0"/>
              <a:buChar char="Ø"/>
            </a:pPr>
            <a:r>
              <a:rPr lang="en-US" dirty="0"/>
              <a:t>Budgeting for Hosting Services</a:t>
            </a:r>
            <a:endParaRPr lang="en-US" dirty="0">
              <a:cs typeface="Calibri" panose="020F0502020204030204"/>
            </a:endParaRPr>
          </a:p>
        </p:txBody>
      </p:sp>
    </p:spTree>
    <p:extLst>
      <p:ext uri="{BB962C8B-B14F-4D97-AF65-F5344CB8AC3E}">
        <p14:creationId xmlns:p14="http://schemas.microsoft.com/office/powerpoint/2010/main" val="3577443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sp>
        <p:nvSpPr>
          <p:cNvPr id="3" name="Content Placeholder 2"/>
          <p:cNvSpPr>
            <a:spLocks noGrp="1"/>
          </p:cNvSpPr>
          <p:nvPr>
            <p:ph idx="1"/>
          </p:nvPr>
        </p:nvSpPr>
        <p:spPr/>
        <p:txBody>
          <a:bodyPr/>
          <a:lstStyle/>
          <a:p>
            <a:r>
              <a:rPr lang="en-US" dirty="0"/>
              <a:t>hosting services offer a range of solutions tailored to provide optimal performance, security, and scalability for your unique web requirements</a:t>
            </a:r>
          </a:p>
        </p:txBody>
      </p:sp>
    </p:spTree>
    <p:extLst>
      <p:ext uri="{BB962C8B-B14F-4D97-AF65-F5344CB8AC3E}">
        <p14:creationId xmlns:p14="http://schemas.microsoft.com/office/powerpoint/2010/main" val="273124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ITS UNIQUE</a:t>
            </a:r>
          </a:p>
        </p:txBody>
      </p:sp>
      <p:sp>
        <p:nvSpPr>
          <p:cNvPr id="3" name="Content Placeholder 2"/>
          <p:cNvSpPr>
            <a:spLocks noGrp="1"/>
          </p:cNvSpPr>
          <p:nvPr>
            <p:ph idx="1"/>
          </p:nvPr>
        </p:nvSpPr>
        <p:spPr/>
        <p:txBody>
          <a:bodyPr>
            <a:normAutofit/>
          </a:bodyPr>
          <a:lstStyle/>
          <a:p>
            <a:r>
              <a:rPr lang="en-US" sz="2400" dirty="0"/>
              <a:t>The uniqueness of web hosting lies in its ability to provide a tailored infrastructure that supports the diverse needs of websites, ensuring accessibility, security, and scalability in a cost-effective manner.</a:t>
            </a:r>
          </a:p>
        </p:txBody>
      </p:sp>
    </p:spTree>
    <p:extLst>
      <p:ext uri="{BB962C8B-B14F-4D97-AF65-F5344CB8AC3E}">
        <p14:creationId xmlns:p14="http://schemas.microsoft.com/office/powerpoint/2010/main" val="3208596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MODELLING</a:t>
            </a:r>
          </a:p>
        </p:txBody>
      </p:sp>
      <p:sp>
        <p:nvSpPr>
          <p:cNvPr id="3" name="Content Placeholder 2"/>
          <p:cNvSpPr>
            <a:spLocks noGrp="1"/>
          </p:cNvSpPr>
          <p:nvPr>
            <p:ph idx="1"/>
          </p:nvPr>
        </p:nvSpPr>
        <p:spPr/>
        <p:txBody>
          <a:bodyPr/>
          <a:lstStyle/>
          <a:p>
            <a:r>
              <a:rPr lang="en-US" sz="2400" dirty="0"/>
              <a:t>we've visualized the key components of a web hosting infrastructure. It illustrates how hosting servers, plans, security measures, and support systems work together to create a robust environment for hosting websites effectively."</a:t>
            </a:r>
          </a:p>
          <a:p>
            <a:r>
              <a:rPr lang="en-US" sz="2400" dirty="0"/>
              <a:t>Feel free to use visual elements, such as icons or illustrations, to enhance the clarity and engagement of your PowerPoint presentation on web hosting modeling</a:t>
            </a:r>
            <a:r>
              <a:rPr lang="en-US" dirty="0"/>
              <a:t>.</a:t>
            </a:r>
          </a:p>
        </p:txBody>
      </p:sp>
    </p:spTree>
    <p:extLst>
      <p:ext uri="{BB962C8B-B14F-4D97-AF65-F5344CB8AC3E}">
        <p14:creationId xmlns:p14="http://schemas.microsoft.com/office/powerpoint/2010/main" val="265309483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100</TotalTime>
  <Words>360</Words>
  <Application>Microsoft Office PowerPoint</Application>
  <PresentationFormat>Widescreen</PresentationFormat>
  <Paragraphs>52</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Retrospect</vt:lpstr>
      <vt:lpstr>UNDERSTANDING WEB HOSTING</vt:lpstr>
      <vt:lpstr>Content</vt:lpstr>
      <vt:lpstr>PROBLEM STATEMENT</vt:lpstr>
      <vt:lpstr>PROJECT OVERVIEW</vt:lpstr>
      <vt:lpstr>WHY WE NEED THIS?</vt:lpstr>
      <vt:lpstr>HOW WILL IT HELP PEOPLE?</vt:lpstr>
      <vt:lpstr>SOLUTION</vt:lpstr>
      <vt:lpstr>HOW ITS UNIQUE</vt:lpstr>
      <vt:lpstr>MODELLING</vt:lpstr>
      <vt:lpstr>DEMO – ANALYSIS DASHBOARD</vt:lpstr>
      <vt:lpstr>RESULT</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Web Hosting</dc:title>
  <dc:creator>admi</dc:creator>
  <cp:lastModifiedBy>admi</cp:lastModifiedBy>
  <cp:revision>55</cp:revision>
  <dcterms:created xsi:type="dcterms:W3CDTF">2024-01-14T10:15:30Z</dcterms:created>
  <dcterms:modified xsi:type="dcterms:W3CDTF">2024-01-17T16:30:20Z</dcterms:modified>
</cp:coreProperties>
</file>

<file path=docProps/thumbnail.jpeg>
</file>